
<file path=[Content_Types].xml><?xml version="1.0" encoding="utf-8"?>
<Types xmlns="http://schemas.openxmlformats.org/package/2006/content-types">
  <Default ContentType="image/png" Extension="png"/>
  <Default ContentType="image/jpeg" Extension="jpeg"/>
  <Default ContentType="application/vnd.openxmlformats-package.relationships+xml" Extension="rels"/>
  <Default ContentType="application/xml" Extension="xml"/>
  <Override ContentType="application/vnd.openxmlformats-officedocument.presentationml.presentation.main+xml" PartName="/ppt/presentation.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4.xml"/>
  <Override ContentType="application/vnd.openxmlformats-officedocument.presentationml.presProps+xml" PartName="/ppt/presProps.xml"/>
  <Override ContentType="application/vnd.openxmlformats-officedocument.presentationml.viewProps+xml" PartName="/ppt/viewProps.xml"/>
  <Override ContentType="application/vnd.openxmlformats-officedocument.theme+xml" PartName="/ppt/theme/theme1.xml"/>
  <Override ContentType="application/vnd.openxmlformats-officedocument.presentationml.tableStyles+xml" PartName="/ppt/tableStyles.xml"/>
  <Override ContentType="application/vnd.openxmlformats-officedocument.presentationml.slideLayout+xml" PartName="/ppt/slideLayouts/slideLayout1.xml"/>
  <Override ContentType="application/vnd.openxmlformats-officedocument.presentationml.slideLayout+xml" PartName="/ppt/slideLayouts/slideLayout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presentationml.slideLayout+xml" PartName="/ppt/slideLayouts/slideLayout7.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Layout+xml" PartName="/ppt/slideLayouts/slideLayout10.xml"/>
  <Override ContentType="application/vnd.openxmlformats-officedocument.presentationml.slideLayout+xml" PartName="/ppt/slideLayouts/slideLayout11.xml"/>
  <Override ContentType="application/vnd.openxmlformats-package.core-properties+xml" PartName="/docProps/core.xml"/>
  <Override ContentType="application/vnd.openxmlformats-officedocument.extended-properties+xml" PartName="/docProps/app.xml"/>
  <Override ContentType="application/vnd.openxmlformats-officedocument.custom-properties+xml" PartName="/docProps/custom.xml"/>
</Types>
</file>

<file path=_rels/.rels><?xml version="1.0" encoding="UTF-8" standalone="yes" ?><Relationships xmlns="http://schemas.openxmlformats.org/package/2006/relationships"><Relationship Id="rId3" Target="docProps/core.xml" Type="http://schemas.openxmlformats.org/package/2006/relationships/metadata/core-properties"/><Relationship Id="rId2" Target="docProps/thumbnail.jpeg" Type="http://schemas.openxmlformats.org/package/2006/relationships/metadata/thumbnail"/><Relationship Id="rId1" Target="ppt/presentation.xml" Type="http://schemas.openxmlformats.org/officeDocument/2006/relationships/officeDocument"/><Relationship Id="rId4" Target="docProps/app.xml" Type="http://schemas.openxmlformats.org/officeDocument/2006/relationships/extended-properties"/><Relationship Id="rId5" Target="docProps/custom.xml" Type="http://schemas.openxmlformats.org/officeDocument/2006/relationships/custom-properties"/></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8" r:id="rId2"/>
    <p:sldId id="256" r:id="rId3"/>
    <p:sldId id="257" r:id="rId4"/>
    <p:sldId id="259" r:id="rId5"/>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8172" autoAdjust="0"/>
    <p:restoredTop sz="94660"/>
  </p:normalViewPr>
  <p:slideViewPr>
    <p:cSldViewPr snapToGrid="0">
      <p:cViewPr varScale="1">
        <p:scale>
          <a:sx n="57" d="100"/>
          <a:sy n="57" d="100"/>
        </p:scale>
        <p:origin x="102"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slide" Target="slides/slide4.xml"/><Relationship Id="rId4" Type="http://schemas.openxmlformats.org/officeDocument/2006/relationships/slide" Target="slides/slide3.xml"/><Relationship Id="rId9"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D9BE003E-0C4D-4544-8300-DF938E5E98B1}"/>
              </a:ext>
            </a:extLst>
          </p:cNvPr>
          <p:cNvSpPr>
            <a:spLocks noGrp="1"/>
          </p:cNvSpPr>
          <p:nvPr>
            <p:ph type="ctrTitle"/>
          </p:nvPr>
        </p:nvSpPr>
        <p:spPr>
          <a:xfrm>
            <a:off x="1524000" y="1122363"/>
            <a:ext cx="9144000" cy="2387600"/>
          </a:xfrm>
        </p:spPr>
        <p:txBody>
          <a:bodyPr anchor="b"/>
          <a:lstStyle>
            <a:lvl1pPr algn="ctr">
              <a:defRPr sz="6000"/>
            </a:lvl1pPr>
          </a:lstStyle>
          <a:p>
            <a:r>
              <a:rPr lang="ru-RU"/>
              <a:t>Образец заголовка</a:t>
            </a:r>
          </a:p>
        </p:txBody>
      </p:sp>
      <p:sp>
        <p:nvSpPr>
          <p:cNvPr id="3" name="Подзаголовок 2">
            <a:extLst>
              <a:ext uri="{FF2B5EF4-FFF2-40B4-BE49-F238E27FC236}">
                <a16:creationId xmlns:a16="http://schemas.microsoft.com/office/drawing/2014/main" id="{00808B4B-1FF2-477E-A2EE-580D6146D26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a:t>Образец подзаголовка</a:t>
            </a:r>
          </a:p>
        </p:txBody>
      </p:sp>
      <p:sp>
        <p:nvSpPr>
          <p:cNvPr id="4" name="Дата 3">
            <a:extLst>
              <a:ext uri="{FF2B5EF4-FFF2-40B4-BE49-F238E27FC236}">
                <a16:creationId xmlns:a16="http://schemas.microsoft.com/office/drawing/2014/main" id="{7AAE9172-126E-41A2-A964-ECF26D2ED74F}"/>
              </a:ext>
            </a:extLst>
          </p:cNvPr>
          <p:cNvSpPr>
            <a:spLocks noGrp="1"/>
          </p:cNvSpPr>
          <p:nvPr>
            <p:ph type="dt" sz="half" idx="10"/>
          </p:nvPr>
        </p:nvSpPr>
        <p:spPr/>
        <p:txBody>
          <a:bodyPr/>
          <a:lstStyle/>
          <a:p>
            <a:fld id="{1D0568FE-0462-4705-98D2-4D1DE0708058}" type="datetimeFigureOut">
              <a:rPr lang="ru-RU" smtClean="0"/>
              <a:t>11.06.2020</a:t>
            </a:fld>
            <a:endParaRPr lang="ru-RU"/>
          </a:p>
        </p:txBody>
      </p:sp>
      <p:sp>
        <p:nvSpPr>
          <p:cNvPr id="5" name="Нижний колонтитул 4">
            <a:extLst>
              <a:ext uri="{FF2B5EF4-FFF2-40B4-BE49-F238E27FC236}">
                <a16:creationId xmlns:a16="http://schemas.microsoft.com/office/drawing/2014/main" id="{589C598C-6027-4599-BA3C-DB333CC27B9C}"/>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06EC881E-7027-4523-8FE3-ED7038E27B4F}"/>
              </a:ext>
            </a:extLst>
          </p:cNvPr>
          <p:cNvSpPr>
            <a:spLocks noGrp="1"/>
          </p:cNvSpPr>
          <p:nvPr>
            <p:ph type="sldNum" sz="quarter" idx="12"/>
          </p:nvPr>
        </p:nvSpPr>
        <p:spPr/>
        <p:txBody>
          <a:bodyPr/>
          <a:lstStyle/>
          <a:p>
            <a:fld id="{98434699-A3A3-4E3F-8E1C-C200AE183944}" type="slidenum">
              <a:rPr lang="ru-RU" smtClean="0"/>
              <a:t>‹#›</a:t>
            </a:fld>
            <a:endParaRPr lang="ru-RU"/>
          </a:p>
        </p:txBody>
      </p:sp>
    </p:spTree>
    <p:extLst>
      <p:ext uri="{BB962C8B-B14F-4D97-AF65-F5344CB8AC3E}">
        <p14:creationId xmlns:p14="http://schemas.microsoft.com/office/powerpoint/2010/main" val="35335482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E745064F-480C-4F2E-A5CC-7E6B6094521F}"/>
              </a:ext>
            </a:extLst>
          </p:cNvPr>
          <p:cNvSpPr>
            <a:spLocks noGrp="1"/>
          </p:cNvSpPr>
          <p:nvPr>
            <p:ph type="title"/>
          </p:nvPr>
        </p:nvSpPr>
        <p:spPr/>
        <p:txBody>
          <a:bodyPr/>
          <a:lstStyle/>
          <a:p>
            <a:r>
              <a:rPr lang="ru-RU"/>
              <a:t>Образец заголовка</a:t>
            </a:r>
          </a:p>
        </p:txBody>
      </p:sp>
      <p:sp>
        <p:nvSpPr>
          <p:cNvPr id="3" name="Вертикальный текст 2">
            <a:extLst>
              <a:ext uri="{FF2B5EF4-FFF2-40B4-BE49-F238E27FC236}">
                <a16:creationId xmlns:a16="http://schemas.microsoft.com/office/drawing/2014/main" id="{F076D597-D21A-459A-98A2-300E0B69614C}"/>
              </a:ext>
            </a:extLst>
          </p:cNvPr>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05D56BE3-C225-4591-8DD2-F1899FFF86F2}"/>
              </a:ext>
            </a:extLst>
          </p:cNvPr>
          <p:cNvSpPr>
            <a:spLocks noGrp="1"/>
          </p:cNvSpPr>
          <p:nvPr>
            <p:ph type="dt" sz="half" idx="10"/>
          </p:nvPr>
        </p:nvSpPr>
        <p:spPr/>
        <p:txBody>
          <a:bodyPr/>
          <a:lstStyle/>
          <a:p>
            <a:fld id="{1D0568FE-0462-4705-98D2-4D1DE0708058}" type="datetimeFigureOut">
              <a:rPr lang="ru-RU" smtClean="0"/>
              <a:t>11.06.2020</a:t>
            </a:fld>
            <a:endParaRPr lang="ru-RU"/>
          </a:p>
        </p:txBody>
      </p:sp>
      <p:sp>
        <p:nvSpPr>
          <p:cNvPr id="5" name="Нижний колонтитул 4">
            <a:extLst>
              <a:ext uri="{FF2B5EF4-FFF2-40B4-BE49-F238E27FC236}">
                <a16:creationId xmlns:a16="http://schemas.microsoft.com/office/drawing/2014/main" id="{B477DE38-5157-4F85-B088-5A9B7926821F}"/>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68D6C5D6-967E-45B6-A9E5-1D6792EC8492}"/>
              </a:ext>
            </a:extLst>
          </p:cNvPr>
          <p:cNvSpPr>
            <a:spLocks noGrp="1"/>
          </p:cNvSpPr>
          <p:nvPr>
            <p:ph type="sldNum" sz="quarter" idx="12"/>
          </p:nvPr>
        </p:nvSpPr>
        <p:spPr/>
        <p:txBody>
          <a:bodyPr/>
          <a:lstStyle/>
          <a:p>
            <a:fld id="{98434699-A3A3-4E3F-8E1C-C200AE183944}" type="slidenum">
              <a:rPr lang="ru-RU" smtClean="0"/>
              <a:t>‹#›</a:t>
            </a:fld>
            <a:endParaRPr lang="ru-RU"/>
          </a:p>
        </p:txBody>
      </p:sp>
    </p:spTree>
    <p:extLst>
      <p:ext uri="{BB962C8B-B14F-4D97-AF65-F5344CB8AC3E}">
        <p14:creationId xmlns:p14="http://schemas.microsoft.com/office/powerpoint/2010/main" val="37950008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a:extLst>
              <a:ext uri="{FF2B5EF4-FFF2-40B4-BE49-F238E27FC236}">
                <a16:creationId xmlns:a16="http://schemas.microsoft.com/office/drawing/2014/main" id="{34A99CBC-8802-4E89-88E1-39310E331028}"/>
              </a:ext>
            </a:extLst>
          </p:cNvPr>
          <p:cNvSpPr>
            <a:spLocks noGrp="1"/>
          </p:cNvSpPr>
          <p:nvPr>
            <p:ph type="title" orient="vert"/>
          </p:nvPr>
        </p:nvSpPr>
        <p:spPr>
          <a:xfrm>
            <a:off x="8724900" y="365125"/>
            <a:ext cx="2628900" cy="5811838"/>
          </a:xfrm>
        </p:spPr>
        <p:txBody>
          <a:bodyPr vert="eaVert"/>
          <a:lstStyle/>
          <a:p>
            <a:r>
              <a:rPr lang="ru-RU"/>
              <a:t>Образец заголовка</a:t>
            </a:r>
          </a:p>
        </p:txBody>
      </p:sp>
      <p:sp>
        <p:nvSpPr>
          <p:cNvPr id="3" name="Вертикальный текст 2">
            <a:extLst>
              <a:ext uri="{FF2B5EF4-FFF2-40B4-BE49-F238E27FC236}">
                <a16:creationId xmlns:a16="http://schemas.microsoft.com/office/drawing/2014/main" id="{3084AD47-86A7-41D9-99A3-1C5F1544728D}"/>
              </a:ext>
            </a:extLst>
          </p:cNvPr>
          <p:cNvSpPr>
            <a:spLocks noGrp="1"/>
          </p:cNvSpPr>
          <p:nvPr>
            <p:ph type="body" orient="vert" idx="1"/>
          </p:nvPr>
        </p:nvSpPr>
        <p:spPr>
          <a:xfrm>
            <a:off x="838200" y="365125"/>
            <a:ext cx="7734300" cy="5811838"/>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2A3BFB56-2241-47FA-8EB5-CC641F8D0B99}"/>
              </a:ext>
            </a:extLst>
          </p:cNvPr>
          <p:cNvSpPr>
            <a:spLocks noGrp="1"/>
          </p:cNvSpPr>
          <p:nvPr>
            <p:ph type="dt" sz="half" idx="10"/>
          </p:nvPr>
        </p:nvSpPr>
        <p:spPr/>
        <p:txBody>
          <a:bodyPr/>
          <a:lstStyle/>
          <a:p>
            <a:fld id="{1D0568FE-0462-4705-98D2-4D1DE0708058}" type="datetimeFigureOut">
              <a:rPr lang="ru-RU" smtClean="0"/>
              <a:t>11.06.2020</a:t>
            </a:fld>
            <a:endParaRPr lang="ru-RU"/>
          </a:p>
        </p:txBody>
      </p:sp>
      <p:sp>
        <p:nvSpPr>
          <p:cNvPr id="5" name="Нижний колонтитул 4">
            <a:extLst>
              <a:ext uri="{FF2B5EF4-FFF2-40B4-BE49-F238E27FC236}">
                <a16:creationId xmlns:a16="http://schemas.microsoft.com/office/drawing/2014/main" id="{502015A7-3200-484B-AEC0-17374A87B300}"/>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F80C9893-3C51-4CED-B4C2-387496815FFD}"/>
              </a:ext>
            </a:extLst>
          </p:cNvPr>
          <p:cNvSpPr>
            <a:spLocks noGrp="1"/>
          </p:cNvSpPr>
          <p:nvPr>
            <p:ph type="sldNum" sz="quarter" idx="12"/>
          </p:nvPr>
        </p:nvSpPr>
        <p:spPr/>
        <p:txBody>
          <a:bodyPr/>
          <a:lstStyle/>
          <a:p>
            <a:fld id="{98434699-A3A3-4E3F-8E1C-C200AE183944}" type="slidenum">
              <a:rPr lang="ru-RU" smtClean="0"/>
              <a:t>‹#›</a:t>
            </a:fld>
            <a:endParaRPr lang="ru-RU"/>
          </a:p>
        </p:txBody>
      </p:sp>
    </p:spTree>
    <p:extLst>
      <p:ext uri="{BB962C8B-B14F-4D97-AF65-F5344CB8AC3E}">
        <p14:creationId xmlns:p14="http://schemas.microsoft.com/office/powerpoint/2010/main" val="275820800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2EC21B96-3834-423F-BBC0-840A9D2F5736}"/>
              </a:ext>
            </a:extLst>
          </p:cNvPr>
          <p:cNvSpPr>
            <a:spLocks noGrp="1"/>
          </p:cNvSpPr>
          <p:nvPr>
            <p:ph type="title"/>
          </p:nvPr>
        </p:nvSpPr>
        <p:spPr/>
        <p:txBody>
          <a:bodyPr/>
          <a:lstStyle/>
          <a:p>
            <a:r>
              <a:rPr lang="ru-RU"/>
              <a:t>Образец заголовка</a:t>
            </a:r>
          </a:p>
        </p:txBody>
      </p:sp>
      <p:sp>
        <p:nvSpPr>
          <p:cNvPr id="3" name="Объект 2">
            <a:extLst>
              <a:ext uri="{FF2B5EF4-FFF2-40B4-BE49-F238E27FC236}">
                <a16:creationId xmlns:a16="http://schemas.microsoft.com/office/drawing/2014/main" id="{5ADF1C3F-06B7-471A-BE57-954E8D87A710}"/>
              </a:ext>
            </a:extLst>
          </p:cNvPr>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505BDF71-5612-4BEC-80BB-849961B36F52}"/>
              </a:ext>
            </a:extLst>
          </p:cNvPr>
          <p:cNvSpPr>
            <a:spLocks noGrp="1"/>
          </p:cNvSpPr>
          <p:nvPr>
            <p:ph type="dt" sz="half" idx="10"/>
          </p:nvPr>
        </p:nvSpPr>
        <p:spPr/>
        <p:txBody>
          <a:bodyPr/>
          <a:lstStyle/>
          <a:p>
            <a:fld id="{1D0568FE-0462-4705-98D2-4D1DE0708058}" type="datetimeFigureOut">
              <a:rPr lang="ru-RU" smtClean="0"/>
              <a:t>11.06.2020</a:t>
            </a:fld>
            <a:endParaRPr lang="ru-RU"/>
          </a:p>
        </p:txBody>
      </p:sp>
      <p:sp>
        <p:nvSpPr>
          <p:cNvPr id="5" name="Нижний колонтитул 4">
            <a:extLst>
              <a:ext uri="{FF2B5EF4-FFF2-40B4-BE49-F238E27FC236}">
                <a16:creationId xmlns:a16="http://schemas.microsoft.com/office/drawing/2014/main" id="{0D317868-E445-41B1-B417-06EE12448D4B}"/>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B30DB390-321C-4D33-85DA-FB009DDDE40A}"/>
              </a:ext>
            </a:extLst>
          </p:cNvPr>
          <p:cNvSpPr>
            <a:spLocks noGrp="1"/>
          </p:cNvSpPr>
          <p:nvPr>
            <p:ph type="sldNum" sz="quarter" idx="12"/>
          </p:nvPr>
        </p:nvSpPr>
        <p:spPr/>
        <p:txBody>
          <a:bodyPr/>
          <a:lstStyle/>
          <a:p>
            <a:fld id="{98434699-A3A3-4E3F-8E1C-C200AE183944}" type="slidenum">
              <a:rPr lang="ru-RU" smtClean="0"/>
              <a:t>‹#›</a:t>
            </a:fld>
            <a:endParaRPr lang="ru-RU"/>
          </a:p>
        </p:txBody>
      </p:sp>
    </p:spTree>
    <p:extLst>
      <p:ext uri="{BB962C8B-B14F-4D97-AF65-F5344CB8AC3E}">
        <p14:creationId xmlns:p14="http://schemas.microsoft.com/office/powerpoint/2010/main" val="137393266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688AB448-3882-45D1-97C4-B0E3D4C27CFE}"/>
              </a:ext>
            </a:extLst>
          </p:cNvPr>
          <p:cNvSpPr>
            <a:spLocks noGrp="1"/>
          </p:cNvSpPr>
          <p:nvPr>
            <p:ph type="title"/>
          </p:nvPr>
        </p:nvSpPr>
        <p:spPr>
          <a:xfrm>
            <a:off x="831850" y="1709738"/>
            <a:ext cx="10515600" cy="2852737"/>
          </a:xfrm>
        </p:spPr>
        <p:txBody>
          <a:bodyPr anchor="b"/>
          <a:lstStyle>
            <a:lvl1pPr>
              <a:defRPr sz="6000"/>
            </a:lvl1pPr>
          </a:lstStyle>
          <a:p>
            <a:r>
              <a:rPr lang="ru-RU"/>
              <a:t>Образец заголовка</a:t>
            </a:r>
          </a:p>
        </p:txBody>
      </p:sp>
      <p:sp>
        <p:nvSpPr>
          <p:cNvPr id="3" name="Текст 2">
            <a:extLst>
              <a:ext uri="{FF2B5EF4-FFF2-40B4-BE49-F238E27FC236}">
                <a16:creationId xmlns:a16="http://schemas.microsoft.com/office/drawing/2014/main" id="{B5A5A383-5A97-4B96-9C3B-F303312F6247}"/>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a:t>Образец текста</a:t>
            </a:r>
          </a:p>
        </p:txBody>
      </p:sp>
      <p:sp>
        <p:nvSpPr>
          <p:cNvPr id="4" name="Дата 3">
            <a:extLst>
              <a:ext uri="{FF2B5EF4-FFF2-40B4-BE49-F238E27FC236}">
                <a16:creationId xmlns:a16="http://schemas.microsoft.com/office/drawing/2014/main" id="{9DA51781-D12D-40A2-BAF7-EFE26DACAC4D}"/>
              </a:ext>
            </a:extLst>
          </p:cNvPr>
          <p:cNvSpPr>
            <a:spLocks noGrp="1"/>
          </p:cNvSpPr>
          <p:nvPr>
            <p:ph type="dt" sz="half" idx="10"/>
          </p:nvPr>
        </p:nvSpPr>
        <p:spPr/>
        <p:txBody>
          <a:bodyPr/>
          <a:lstStyle/>
          <a:p>
            <a:fld id="{1D0568FE-0462-4705-98D2-4D1DE0708058}" type="datetimeFigureOut">
              <a:rPr lang="ru-RU" smtClean="0"/>
              <a:t>11.06.2020</a:t>
            </a:fld>
            <a:endParaRPr lang="ru-RU"/>
          </a:p>
        </p:txBody>
      </p:sp>
      <p:sp>
        <p:nvSpPr>
          <p:cNvPr id="5" name="Нижний колонтитул 4">
            <a:extLst>
              <a:ext uri="{FF2B5EF4-FFF2-40B4-BE49-F238E27FC236}">
                <a16:creationId xmlns:a16="http://schemas.microsoft.com/office/drawing/2014/main" id="{01830618-7ECB-43B6-91E9-528AD6484FB9}"/>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99BCBB05-2413-4D93-A1AE-A9F5A8C44162}"/>
              </a:ext>
            </a:extLst>
          </p:cNvPr>
          <p:cNvSpPr>
            <a:spLocks noGrp="1"/>
          </p:cNvSpPr>
          <p:nvPr>
            <p:ph type="sldNum" sz="quarter" idx="12"/>
          </p:nvPr>
        </p:nvSpPr>
        <p:spPr/>
        <p:txBody>
          <a:bodyPr/>
          <a:lstStyle/>
          <a:p>
            <a:fld id="{98434699-A3A3-4E3F-8E1C-C200AE183944}" type="slidenum">
              <a:rPr lang="ru-RU" smtClean="0"/>
              <a:t>‹#›</a:t>
            </a:fld>
            <a:endParaRPr lang="ru-RU"/>
          </a:p>
        </p:txBody>
      </p:sp>
    </p:spTree>
    <p:extLst>
      <p:ext uri="{BB962C8B-B14F-4D97-AF65-F5344CB8AC3E}">
        <p14:creationId xmlns:p14="http://schemas.microsoft.com/office/powerpoint/2010/main" val="9032186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BB00A29A-3684-4B20-B6A7-EED4961DD80C}"/>
              </a:ext>
            </a:extLst>
          </p:cNvPr>
          <p:cNvSpPr>
            <a:spLocks noGrp="1"/>
          </p:cNvSpPr>
          <p:nvPr>
            <p:ph type="title"/>
          </p:nvPr>
        </p:nvSpPr>
        <p:spPr/>
        <p:txBody>
          <a:bodyPr/>
          <a:lstStyle/>
          <a:p>
            <a:r>
              <a:rPr lang="ru-RU"/>
              <a:t>Образец заголовка</a:t>
            </a:r>
          </a:p>
        </p:txBody>
      </p:sp>
      <p:sp>
        <p:nvSpPr>
          <p:cNvPr id="3" name="Объект 2">
            <a:extLst>
              <a:ext uri="{FF2B5EF4-FFF2-40B4-BE49-F238E27FC236}">
                <a16:creationId xmlns:a16="http://schemas.microsoft.com/office/drawing/2014/main" id="{4F78B840-E673-4093-907C-1136B5A77EF4}"/>
              </a:ext>
            </a:extLst>
          </p:cNvPr>
          <p:cNvSpPr>
            <a:spLocks noGrp="1"/>
          </p:cNvSpPr>
          <p:nvPr>
            <p:ph sz="half" idx="1"/>
          </p:nvPr>
        </p:nvSpPr>
        <p:spPr>
          <a:xfrm>
            <a:off x="838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a:extLst>
              <a:ext uri="{FF2B5EF4-FFF2-40B4-BE49-F238E27FC236}">
                <a16:creationId xmlns:a16="http://schemas.microsoft.com/office/drawing/2014/main" id="{A92B6984-8B27-45EF-B790-40CADB7EE9E3}"/>
              </a:ext>
            </a:extLst>
          </p:cNvPr>
          <p:cNvSpPr>
            <a:spLocks noGrp="1"/>
          </p:cNvSpPr>
          <p:nvPr>
            <p:ph sz="half" idx="2"/>
          </p:nvPr>
        </p:nvSpPr>
        <p:spPr>
          <a:xfrm>
            <a:off x="6172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4">
            <a:extLst>
              <a:ext uri="{FF2B5EF4-FFF2-40B4-BE49-F238E27FC236}">
                <a16:creationId xmlns:a16="http://schemas.microsoft.com/office/drawing/2014/main" id="{7650B32E-0EB3-4C4D-86D8-F3669A9A3A69}"/>
              </a:ext>
            </a:extLst>
          </p:cNvPr>
          <p:cNvSpPr>
            <a:spLocks noGrp="1"/>
          </p:cNvSpPr>
          <p:nvPr>
            <p:ph type="dt" sz="half" idx="10"/>
          </p:nvPr>
        </p:nvSpPr>
        <p:spPr/>
        <p:txBody>
          <a:bodyPr/>
          <a:lstStyle/>
          <a:p>
            <a:fld id="{1D0568FE-0462-4705-98D2-4D1DE0708058}" type="datetimeFigureOut">
              <a:rPr lang="ru-RU" smtClean="0"/>
              <a:t>11.06.2020</a:t>
            </a:fld>
            <a:endParaRPr lang="ru-RU"/>
          </a:p>
        </p:txBody>
      </p:sp>
      <p:sp>
        <p:nvSpPr>
          <p:cNvPr id="6" name="Нижний колонтитул 5">
            <a:extLst>
              <a:ext uri="{FF2B5EF4-FFF2-40B4-BE49-F238E27FC236}">
                <a16:creationId xmlns:a16="http://schemas.microsoft.com/office/drawing/2014/main" id="{7EA1A6DD-7E12-4091-A809-83A84CDAFE82}"/>
              </a:ext>
            </a:extLst>
          </p:cNvPr>
          <p:cNvSpPr>
            <a:spLocks noGrp="1"/>
          </p:cNvSpPr>
          <p:nvPr>
            <p:ph type="ftr" sz="quarter" idx="11"/>
          </p:nvPr>
        </p:nvSpPr>
        <p:spPr/>
        <p:txBody>
          <a:bodyPr/>
          <a:lstStyle/>
          <a:p>
            <a:endParaRPr lang="ru-RU"/>
          </a:p>
        </p:txBody>
      </p:sp>
      <p:sp>
        <p:nvSpPr>
          <p:cNvPr id="7" name="Номер слайда 6">
            <a:extLst>
              <a:ext uri="{FF2B5EF4-FFF2-40B4-BE49-F238E27FC236}">
                <a16:creationId xmlns:a16="http://schemas.microsoft.com/office/drawing/2014/main" id="{3F49ECBE-2BB9-4BFA-BDD2-D3FBC08BA55A}"/>
              </a:ext>
            </a:extLst>
          </p:cNvPr>
          <p:cNvSpPr>
            <a:spLocks noGrp="1"/>
          </p:cNvSpPr>
          <p:nvPr>
            <p:ph type="sldNum" sz="quarter" idx="12"/>
          </p:nvPr>
        </p:nvSpPr>
        <p:spPr/>
        <p:txBody>
          <a:bodyPr/>
          <a:lstStyle/>
          <a:p>
            <a:fld id="{98434699-A3A3-4E3F-8E1C-C200AE183944}" type="slidenum">
              <a:rPr lang="ru-RU" smtClean="0"/>
              <a:t>‹#›</a:t>
            </a:fld>
            <a:endParaRPr lang="ru-RU"/>
          </a:p>
        </p:txBody>
      </p:sp>
    </p:spTree>
    <p:extLst>
      <p:ext uri="{BB962C8B-B14F-4D97-AF65-F5344CB8AC3E}">
        <p14:creationId xmlns:p14="http://schemas.microsoft.com/office/powerpoint/2010/main" val="3351892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25808571-F15F-4106-B486-8BE8614241DD}"/>
              </a:ext>
            </a:extLst>
          </p:cNvPr>
          <p:cNvSpPr>
            <a:spLocks noGrp="1"/>
          </p:cNvSpPr>
          <p:nvPr>
            <p:ph type="title"/>
          </p:nvPr>
        </p:nvSpPr>
        <p:spPr>
          <a:xfrm>
            <a:off x="839788" y="365125"/>
            <a:ext cx="10515600" cy="1325563"/>
          </a:xfrm>
        </p:spPr>
        <p:txBody>
          <a:bodyPr/>
          <a:lstStyle/>
          <a:p>
            <a:r>
              <a:rPr lang="ru-RU"/>
              <a:t>Образец заголовка</a:t>
            </a:r>
          </a:p>
        </p:txBody>
      </p:sp>
      <p:sp>
        <p:nvSpPr>
          <p:cNvPr id="3" name="Текст 2">
            <a:extLst>
              <a:ext uri="{FF2B5EF4-FFF2-40B4-BE49-F238E27FC236}">
                <a16:creationId xmlns:a16="http://schemas.microsoft.com/office/drawing/2014/main" id="{592FFAD4-9946-4B26-B123-600CCA6420B9}"/>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Объект 3">
            <a:extLst>
              <a:ext uri="{FF2B5EF4-FFF2-40B4-BE49-F238E27FC236}">
                <a16:creationId xmlns:a16="http://schemas.microsoft.com/office/drawing/2014/main" id="{2F8BFC65-2526-4147-B91F-0201CBA25295}"/>
              </a:ext>
            </a:extLst>
          </p:cNvPr>
          <p:cNvSpPr>
            <a:spLocks noGrp="1"/>
          </p:cNvSpPr>
          <p:nvPr>
            <p:ph sz="half" idx="2"/>
          </p:nvPr>
        </p:nvSpPr>
        <p:spPr>
          <a:xfrm>
            <a:off x="839788" y="2505075"/>
            <a:ext cx="5157787"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a:extLst>
              <a:ext uri="{FF2B5EF4-FFF2-40B4-BE49-F238E27FC236}">
                <a16:creationId xmlns:a16="http://schemas.microsoft.com/office/drawing/2014/main" id="{B5560A96-37ED-44DF-B752-DDC13BC331C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Объект 5">
            <a:extLst>
              <a:ext uri="{FF2B5EF4-FFF2-40B4-BE49-F238E27FC236}">
                <a16:creationId xmlns:a16="http://schemas.microsoft.com/office/drawing/2014/main" id="{BFD82C6F-B2E0-4D91-B400-6C328ABD6AF7}"/>
              </a:ext>
            </a:extLst>
          </p:cNvPr>
          <p:cNvSpPr>
            <a:spLocks noGrp="1"/>
          </p:cNvSpPr>
          <p:nvPr>
            <p:ph sz="quarter" idx="4"/>
          </p:nvPr>
        </p:nvSpPr>
        <p:spPr>
          <a:xfrm>
            <a:off x="6172200" y="2505075"/>
            <a:ext cx="5183188"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6">
            <a:extLst>
              <a:ext uri="{FF2B5EF4-FFF2-40B4-BE49-F238E27FC236}">
                <a16:creationId xmlns:a16="http://schemas.microsoft.com/office/drawing/2014/main" id="{56E33157-3427-4E03-81DD-12DE7BDE3D49}"/>
              </a:ext>
            </a:extLst>
          </p:cNvPr>
          <p:cNvSpPr>
            <a:spLocks noGrp="1"/>
          </p:cNvSpPr>
          <p:nvPr>
            <p:ph type="dt" sz="half" idx="10"/>
          </p:nvPr>
        </p:nvSpPr>
        <p:spPr/>
        <p:txBody>
          <a:bodyPr/>
          <a:lstStyle/>
          <a:p>
            <a:fld id="{1D0568FE-0462-4705-98D2-4D1DE0708058}" type="datetimeFigureOut">
              <a:rPr lang="ru-RU" smtClean="0"/>
              <a:t>11.06.2020</a:t>
            </a:fld>
            <a:endParaRPr lang="ru-RU"/>
          </a:p>
        </p:txBody>
      </p:sp>
      <p:sp>
        <p:nvSpPr>
          <p:cNvPr id="8" name="Нижний колонтитул 7">
            <a:extLst>
              <a:ext uri="{FF2B5EF4-FFF2-40B4-BE49-F238E27FC236}">
                <a16:creationId xmlns:a16="http://schemas.microsoft.com/office/drawing/2014/main" id="{3F1253FA-74E1-4B93-97DC-45A82B119F7E}"/>
              </a:ext>
            </a:extLst>
          </p:cNvPr>
          <p:cNvSpPr>
            <a:spLocks noGrp="1"/>
          </p:cNvSpPr>
          <p:nvPr>
            <p:ph type="ftr" sz="quarter" idx="11"/>
          </p:nvPr>
        </p:nvSpPr>
        <p:spPr/>
        <p:txBody>
          <a:bodyPr/>
          <a:lstStyle/>
          <a:p>
            <a:endParaRPr lang="ru-RU"/>
          </a:p>
        </p:txBody>
      </p:sp>
      <p:sp>
        <p:nvSpPr>
          <p:cNvPr id="9" name="Номер слайда 8">
            <a:extLst>
              <a:ext uri="{FF2B5EF4-FFF2-40B4-BE49-F238E27FC236}">
                <a16:creationId xmlns:a16="http://schemas.microsoft.com/office/drawing/2014/main" id="{8B706E6B-1CDD-45FE-9275-EC11C2687C23}"/>
              </a:ext>
            </a:extLst>
          </p:cNvPr>
          <p:cNvSpPr>
            <a:spLocks noGrp="1"/>
          </p:cNvSpPr>
          <p:nvPr>
            <p:ph type="sldNum" sz="quarter" idx="12"/>
          </p:nvPr>
        </p:nvSpPr>
        <p:spPr/>
        <p:txBody>
          <a:bodyPr/>
          <a:lstStyle/>
          <a:p>
            <a:fld id="{98434699-A3A3-4E3F-8E1C-C200AE183944}" type="slidenum">
              <a:rPr lang="ru-RU" smtClean="0"/>
              <a:t>‹#›</a:t>
            </a:fld>
            <a:endParaRPr lang="ru-RU"/>
          </a:p>
        </p:txBody>
      </p:sp>
    </p:spTree>
    <p:extLst>
      <p:ext uri="{BB962C8B-B14F-4D97-AF65-F5344CB8AC3E}">
        <p14:creationId xmlns:p14="http://schemas.microsoft.com/office/powerpoint/2010/main" val="90695006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BF41E277-1E9E-4447-AF9B-07B4E132BD42}"/>
              </a:ext>
            </a:extLst>
          </p:cNvPr>
          <p:cNvSpPr>
            <a:spLocks noGrp="1"/>
          </p:cNvSpPr>
          <p:nvPr>
            <p:ph type="title"/>
          </p:nvPr>
        </p:nvSpPr>
        <p:spPr/>
        <p:txBody>
          <a:bodyPr/>
          <a:lstStyle/>
          <a:p>
            <a:r>
              <a:rPr lang="ru-RU"/>
              <a:t>Образец заголовка</a:t>
            </a:r>
          </a:p>
        </p:txBody>
      </p:sp>
      <p:sp>
        <p:nvSpPr>
          <p:cNvPr id="3" name="Дата 2">
            <a:extLst>
              <a:ext uri="{FF2B5EF4-FFF2-40B4-BE49-F238E27FC236}">
                <a16:creationId xmlns:a16="http://schemas.microsoft.com/office/drawing/2014/main" id="{B7A7E229-48B9-4AED-9C4B-0E235946B538}"/>
              </a:ext>
            </a:extLst>
          </p:cNvPr>
          <p:cNvSpPr>
            <a:spLocks noGrp="1"/>
          </p:cNvSpPr>
          <p:nvPr>
            <p:ph type="dt" sz="half" idx="10"/>
          </p:nvPr>
        </p:nvSpPr>
        <p:spPr/>
        <p:txBody>
          <a:bodyPr/>
          <a:lstStyle/>
          <a:p>
            <a:fld id="{1D0568FE-0462-4705-98D2-4D1DE0708058}" type="datetimeFigureOut">
              <a:rPr lang="ru-RU" smtClean="0"/>
              <a:t>11.06.2020</a:t>
            </a:fld>
            <a:endParaRPr lang="ru-RU"/>
          </a:p>
        </p:txBody>
      </p:sp>
      <p:sp>
        <p:nvSpPr>
          <p:cNvPr id="4" name="Нижний колонтитул 3">
            <a:extLst>
              <a:ext uri="{FF2B5EF4-FFF2-40B4-BE49-F238E27FC236}">
                <a16:creationId xmlns:a16="http://schemas.microsoft.com/office/drawing/2014/main" id="{309FFC91-A582-4F74-9E02-8A63C242498F}"/>
              </a:ext>
            </a:extLst>
          </p:cNvPr>
          <p:cNvSpPr>
            <a:spLocks noGrp="1"/>
          </p:cNvSpPr>
          <p:nvPr>
            <p:ph type="ftr" sz="quarter" idx="11"/>
          </p:nvPr>
        </p:nvSpPr>
        <p:spPr/>
        <p:txBody>
          <a:bodyPr/>
          <a:lstStyle/>
          <a:p>
            <a:endParaRPr lang="ru-RU"/>
          </a:p>
        </p:txBody>
      </p:sp>
      <p:sp>
        <p:nvSpPr>
          <p:cNvPr id="5" name="Номер слайда 4">
            <a:extLst>
              <a:ext uri="{FF2B5EF4-FFF2-40B4-BE49-F238E27FC236}">
                <a16:creationId xmlns:a16="http://schemas.microsoft.com/office/drawing/2014/main" id="{06E6AD13-FADE-4AEE-87F8-66CA43061E68}"/>
              </a:ext>
            </a:extLst>
          </p:cNvPr>
          <p:cNvSpPr>
            <a:spLocks noGrp="1"/>
          </p:cNvSpPr>
          <p:nvPr>
            <p:ph type="sldNum" sz="quarter" idx="12"/>
          </p:nvPr>
        </p:nvSpPr>
        <p:spPr/>
        <p:txBody>
          <a:bodyPr/>
          <a:lstStyle/>
          <a:p>
            <a:fld id="{98434699-A3A3-4E3F-8E1C-C200AE183944}" type="slidenum">
              <a:rPr lang="ru-RU" smtClean="0"/>
              <a:t>‹#›</a:t>
            </a:fld>
            <a:endParaRPr lang="ru-RU"/>
          </a:p>
        </p:txBody>
      </p:sp>
    </p:spTree>
    <p:extLst>
      <p:ext uri="{BB962C8B-B14F-4D97-AF65-F5344CB8AC3E}">
        <p14:creationId xmlns:p14="http://schemas.microsoft.com/office/powerpoint/2010/main" val="22166589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a:extLst>
              <a:ext uri="{FF2B5EF4-FFF2-40B4-BE49-F238E27FC236}">
                <a16:creationId xmlns:a16="http://schemas.microsoft.com/office/drawing/2014/main" id="{990C132B-6D12-48D3-8E57-BA9112F237F5}"/>
              </a:ext>
            </a:extLst>
          </p:cNvPr>
          <p:cNvSpPr>
            <a:spLocks noGrp="1"/>
          </p:cNvSpPr>
          <p:nvPr>
            <p:ph type="dt" sz="half" idx="10"/>
          </p:nvPr>
        </p:nvSpPr>
        <p:spPr/>
        <p:txBody>
          <a:bodyPr/>
          <a:lstStyle/>
          <a:p>
            <a:fld id="{1D0568FE-0462-4705-98D2-4D1DE0708058}" type="datetimeFigureOut">
              <a:rPr lang="ru-RU" smtClean="0"/>
              <a:t>11.06.2020</a:t>
            </a:fld>
            <a:endParaRPr lang="ru-RU"/>
          </a:p>
        </p:txBody>
      </p:sp>
      <p:sp>
        <p:nvSpPr>
          <p:cNvPr id="3" name="Нижний колонтитул 2">
            <a:extLst>
              <a:ext uri="{FF2B5EF4-FFF2-40B4-BE49-F238E27FC236}">
                <a16:creationId xmlns:a16="http://schemas.microsoft.com/office/drawing/2014/main" id="{FE788CED-2BCB-4C82-8EA8-3A9D637359CC}"/>
              </a:ext>
            </a:extLst>
          </p:cNvPr>
          <p:cNvSpPr>
            <a:spLocks noGrp="1"/>
          </p:cNvSpPr>
          <p:nvPr>
            <p:ph type="ftr" sz="quarter" idx="11"/>
          </p:nvPr>
        </p:nvSpPr>
        <p:spPr/>
        <p:txBody>
          <a:bodyPr/>
          <a:lstStyle/>
          <a:p>
            <a:endParaRPr lang="ru-RU"/>
          </a:p>
        </p:txBody>
      </p:sp>
      <p:sp>
        <p:nvSpPr>
          <p:cNvPr id="4" name="Номер слайда 3">
            <a:extLst>
              <a:ext uri="{FF2B5EF4-FFF2-40B4-BE49-F238E27FC236}">
                <a16:creationId xmlns:a16="http://schemas.microsoft.com/office/drawing/2014/main" id="{30CC78A7-3DF4-4D3F-ABC9-DE93F2BB0005}"/>
              </a:ext>
            </a:extLst>
          </p:cNvPr>
          <p:cNvSpPr>
            <a:spLocks noGrp="1"/>
          </p:cNvSpPr>
          <p:nvPr>
            <p:ph type="sldNum" sz="quarter" idx="12"/>
          </p:nvPr>
        </p:nvSpPr>
        <p:spPr/>
        <p:txBody>
          <a:bodyPr/>
          <a:lstStyle/>
          <a:p>
            <a:fld id="{98434699-A3A3-4E3F-8E1C-C200AE183944}" type="slidenum">
              <a:rPr lang="ru-RU" smtClean="0"/>
              <a:t>‹#›</a:t>
            </a:fld>
            <a:endParaRPr lang="ru-RU"/>
          </a:p>
        </p:txBody>
      </p:sp>
    </p:spTree>
    <p:extLst>
      <p:ext uri="{BB962C8B-B14F-4D97-AF65-F5344CB8AC3E}">
        <p14:creationId xmlns:p14="http://schemas.microsoft.com/office/powerpoint/2010/main" val="45245238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CDBD4D0A-B20C-4C8B-9609-3A454CE03560}"/>
              </a:ext>
            </a:extLst>
          </p:cNvPr>
          <p:cNvSpPr>
            <a:spLocks noGrp="1"/>
          </p:cNvSpPr>
          <p:nvPr>
            <p:ph type="title"/>
          </p:nvPr>
        </p:nvSpPr>
        <p:spPr>
          <a:xfrm>
            <a:off x="839788" y="457200"/>
            <a:ext cx="3932237" cy="1600200"/>
          </a:xfrm>
        </p:spPr>
        <p:txBody>
          <a:bodyPr anchor="b"/>
          <a:lstStyle>
            <a:lvl1pPr>
              <a:defRPr sz="3200"/>
            </a:lvl1pPr>
          </a:lstStyle>
          <a:p>
            <a:r>
              <a:rPr lang="ru-RU"/>
              <a:t>Образец заголовка</a:t>
            </a:r>
          </a:p>
        </p:txBody>
      </p:sp>
      <p:sp>
        <p:nvSpPr>
          <p:cNvPr id="3" name="Объект 2">
            <a:extLst>
              <a:ext uri="{FF2B5EF4-FFF2-40B4-BE49-F238E27FC236}">
                <a16:creationId xmlns:a16="http://schemas.microsoft.com/office/drawing/2014/main" id="{903EF542-805F-498F-83B1-CFCDF443CADC}"/>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a:extLst>
              <a:ext uri="{FF2B5EF4-FFF2-40B4-BE49-F238E27FC236}">
                <a16:creationId xmlns:a16="http://schemas.microsoft.com/office/drawing/2014/main" id="{4F18D1A5-F728-4274-9584-A46A20E0601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a:extLst>
              <a:ext uri="{FF2B5EF4-FFF2-40B4-BE49-F238E27FC236}">
                <a16:creationId xmlns:a16="http://schemas.microsoft.com/office/drawing/2014/main" id="{E9C2370D-B072-4468-8F98-F6AC2FBE5045}"/>
              </a:ext>
            </a:extLst>
          </p:cNvPr>
          <p:cNvSpPr>
            <a:spLocks noGrp="1"/>
          </p:cNvSpPr>
          <p:nvPr>
            <p:ph type="dt" sz="half" idx="10"/>
          </p:nvPr>
        </p:nvSpPr>
        <p:spPr/>
        <p:txBody>
          <a:bodyPr/>
          <a:lstStyle/>
          <a:p>
            <a:fld id="{1D0568FE-0462-4705-98D2-4D1DE0708058}" type="datetimeFigureOut">
              <a:rPr lang="ru-RU" smtClean="0"/>
              <a:t>11.06.2020</a:t>
            </a:fld>
            <a:endParaRPr lang="ru-RU"/>
          </a:p>
        </p:txBody>
      </p:sp>
      <p:sp>
        <p:nvSpPr>
          <p:cNvPr id="6" name="Нижний колонтитул 5">
            <a:extLst>
              <a:ext uri="{FF2B5EF4-FFF2-40B4-BE49-F238E27FC236}">
                <a16:creationId xmlns:a16="http://schemas.microsoft.com/office/drawing/2014/main" id="{2FEC0903-0F39-465E-954F-746CE94058F9}"/>
              </a:ext>
            </a:extLst>
          </p:cNvPr>
          <p:cNvSpPr>
            <a:spLocks noGrp="1"/>
          </p:cNvSpPr>
          <p:nvPr>
            <p:ph type="ftr" sz="quarter" idx="11"/>
          </p:nvPr>
        </p:nvSpPr>
        <p:spPr/>
        <p:txBody>
          <a:bodyPr/>
          <a:lstStyle/>
          <a:p>
            <a:endParaRPr lang="ru-RU"/>
          </a:p>
        </p:txBody>
      </p:sp>
      <p:sp>
        <p:nvSpPr>
          <p:cNvPr id="7" name="Номер слайда 6">
            <a:extLst>
              <a:ext uri="{FF2B5EF4-FFF2-40B4-BE49-F238E27FC236}">
                <a16:creationId xmlns:a16="http://schemas.microsoft.com/office/drawing/2014/main" id="{E7FF70FF-2147-4DAC-BA4C-5690FC5C2CFD}"/>
              </a:ext>
            </a:extLst>
          </p:cNvPr>
          <p:cNvSpPr>
            <a:spLocks noGrp="1"/>
          </p:cNvSpPr>
          <p:nvPr>
            <p:ph type="sldNum" sz="quarter" idx="12"/>
          </p:nvPr>
        </p:nvSpPr>
        <p:spPr/>
        <p:txBody>
          <a:bodyPr/>
          <a:lstStyle/>
          <a:p>
            <a:fld id="{98434699-A3A3-4E3F-8E1C-C200AE183944}" type="slidenum">
              <a:rPr lang="ru-RU" smtClean="0"/>
              <a:t>‹#›</a:t>
            </a:fld>
            <a:endParaRPr lang="ru-RU"/>
          </a:p>
        </p:txBody>
      </p:sp>
    </p:spTree>
    <p:extLst>
      <p:ext uri="{BB962C8B-B14F-4D97-AF65-F5344CB8AC3E}">
        <p14:creationId xmlns:p14="http://schemas.microsoft.com/office/powerpoint/2010/main" val="200560416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CD27DE95-A7B9-4F41-91E7-DC37AFDA0AD3}"/>
              </a:ext>
            </a:extLst>
          </p:cNvPr>
          <p:cNvSpPr>
            <a:spLocks noGrp="1"/>
          </p:cNvSpPr>
          <p:nvPr>
            <p:ph type="title"/>
          </p:nvPr>
        </p:nvSpPr>
        <p:spPr>
          <a:xfrm>
            <a:off x="839788" y="457200"/>
            <a:ext cx="3932237" cy="1600200"/>
          </a:xfrm>
        </p:spPr>
        <p:txBody>
          <a:bodyPr anchor="b"/>
          <a:lstStyle>
            <a:lvl1pPr>
              <a:defRPr sz="3200"/>
            </a:lvl1pPr>
          </a:lstStyle>
          <a:p>
            <a:r>
              <a:rPr lang="ru-RU"/>
              <a:t>Образец заголовка</a:t>
            </a:r>
          </a:p>
        </p:txBody>
      </p:sp>
      <p:sp>
        <p:nvSpPr>
          <p:cNvPr id="3" name="Рисунок 2">
            <a:extLst>
              <a:ext uri="{FF2B5EF4-FFF2-40B4-BE49-F238E27FC236}">
                <a16:creationId xmlns:a16="http://schemas.microsoft.com/office/drawing/2014/main" id="{10F13EF6-ADCC-479B-A1BD-5BDBBB0B9C7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a:extLst>
              <a:ext uri="{FF2B5EF4-FFF2-40B4-BE49-F238E27FC236}">
                <a16:creationId xmlns:a16="http://schemas.microsoft.com/office/drawing/2014/main" id="{CF237B1D-E1F7-4423-A611-E58D731A85D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a:extLst>
              <a:ext uri="{FF2B5EF4-FFF2-40B4-BE49-F238E27FC236}">
                <a16:creationId xmlns:a16="http://schemas.microsoft.com/office/drawing/2014/main" id="{0D53D31D-76AB-4EE3-B3DC-BD2DFA2AB4D2}"/>
              </a:ext>
            </a:extLst>
          </p:cNvPr>
          <p:cNvSpPr>
            <a:spLocks noGrp="1"/>
          </p:cNvSpPr>
          <p:nvPr>
            <p:ph type="dt" sz="half" idx="10"/>
          </p:nvPr>
        </p:nvSpPr>
        <p:spPr/>
        <p:txBody>
          <a:bodyPr/>
          <a:lstStyle/>
          <a:p>
            <a:fld id="{1D0568FE-0462-4705-98D2-4D1DE0708058}" type="datetimeFigureOut">
              <a:rPr lang="ru-RU" smtClean="0"/>
              <a:t>11.06.2020</a:t>
            </a:fld>
            <a:endParaRPr lang="ru-RU"/>
          </a:p>
        </p:txBody>
      </p:sp>
      <p:sp>
        <p:nvSpPr>
          <p:cNvPr id="6" name="Нижний колонтитул 5">
            <a:extLst>
              <a:ext uri="{FF2B5EF4-FFF2-40B4-BE49-F238E27FC236}">
                <a16:creationId xmlns:a16="http://schemas.microsoft.com/office/drawing/2014/main" id="{ABBDCC2C-603A-4F0F-9C9D-7AFF884755B9}"/>
              </a:ext>
            </a:extLst>
          </p:cNvPr>
          <p:cNvSpPr>
            <a:spLocks noGrp="1"/>
          </p:cNvSpPr>
          <p:nvPr>
            <p:ph type="ftr" sz="quarter" idx="11"/>
          </p:nvPr>
        </p:nvSpPr>
        <p:spPr/>
        <p:txBody>
          <a:bodyPr/>
          <a:lstStyle/>
          <a:p>
            <a:endParaRPr lang="ru-RU"/>
          </a:p>
        </p:txBody>
      </p:sp>
      <p:sp>
        <p:nvSpPr>
          <p:cNvPr id="7" name="Номер слайда 6">
            <a:extLst>
              <a:ext uri="{FF2B5EF4-FFF2-40B4-BE49-F238E27FC236}">
                <a16:creationId xmlns:a16="http://schemas.microsoft.com/office/drawing/2014/main" id="{3769567D-A828-42A1-AE2C-5EF05F04B6C0}"/>
              </a:ext>
            </a:extLst>
          </p:cNvPr>
          <p:cNvSpPr>
            <a:spLocks noGrp="1"/>
          </p:cNvSpPr>
          <p:nvPr>
            <p:ph type="sldNum" sz="quarter" idx="12"/>
          </p:nvPr>
        </p:nvSpPr>
        <p:spPr/>
        <p:txBody>
          <a:bodyPr/>
          <a:lstStyle/>
          <a:p>
            <a:fld id="{98434699-A3A3-4E3F-8E1C-C200AE183944}" type="slidenum">
              <a:rPr lang="ru-RU" smtClean="0"/>
              <a:t>‹#›</a:t>
            </a:fld>
            <a:endParaRPr lang="ru-RU"/>
          </a:p>
        </p:txBody>
      </p:sp>
    </p:spTree>
    <p:extLst>
      <p:ext uri="{BB962C8B-B14F-4D97-AF65-F5344CB8AC3E}">
        <p14:creationId xmlns:p14="http://schemas.microsoft.com/office/powerpoint/2010/main" val="114221383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E14DF036-C016-441E-AA12-789D9AE53F1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a:t>Образец заголовка</a:t>
            </a:r>
          </a:p>
        </p:txBody>
      </p:sp>
      <p:sp>
        <p:nvSpPr>
          <p:cNvPr id="3" name="Текст 2">
            <a:extLst>
              <a:ext uri="{FF2B5EF4-FFF2-40B4-BE49-F238E27FC236}">
                <a16:creationId xmlns:a16="http://schemas.microsoft.com/office/drawing/2014/main" id="{586EBD50-1F09-4140-A3A8-21AE28F38EA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AA17A6D8-E813-4290-B625-5C634FC67F5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0568FE-0462-4705-98D2-4D1DE0708058}" type="datetimeFigureOut">
              <a:rPr lang="ru-RU" smtClean="0"/>
              <a:t>11.06.2020</a:t>
            </a:fld>
            <a:endParaRPr lang="ru-RU"/>
          </a:p>
        </p:txBody>
      </p:sp>
      <p:sp>
        <p:nvSpPr>
          <p:cNvPr id="5" name="Нижний колонтитул 4">
            <a:extLst>
              <a:ext uri="{FF2B5EF4-FFF2-40B4-BE49-F238E27FC236}">
                <a16:creationId xmlns:a16="http://schemas.microsoft.com/office/drawing/2014/main" id="{08DB5619-38BB-4BFF-B132-4E05C1EB262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a:extLst>
              <a:ext uri="{FF2B5EF4-FFF2-40B4-BE49-F238E27FC236}">
                <a16:creationId xmlns:a16="http://schemas.microsoft.com/office/drawing/2014/main" id="{2B64EFC4-E585-44A6-B59B-847A8FB12F9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8434699-A3A3-4E3F-8E1C-C200AE183944}" type="slidenum">
              <a:rPr lang="ru-RU" smtClean="0"/>
              <a:t>‹#›</a:t>
            </a:fld>
            <a:endParaRPr lang="ru-RU"/>
          </a:p>
        </p:txBody>
      </p:sp>
    </p:spTree>
    <p:extLst>
      <p:ext uri="{BB962C8B-B14F-4D97-AF65-F5344CB8AC3E}">
        <p14:creationId xmlns:p14="http://schemas.microsoft.com/office/powerpoint/2010/main" val="286062879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arget="../media/image1.jpeg" Type="http://schemas.openxmlformats.org/officeDocument/2006/relationships/image"/><Relationship Id="rId1" Target="../slideLayouts/slideLayout7.xml" Type="http://schemas.openxmlformats.org/officeDocument/2006/relationships/slideLayout"/></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arget="../media/image4.jpeg" Type="http://schemas.openxmlformats.org/officeDocument/2006/relationships/image"/><Relationship Id="rId2" Target="../media/image3.jpeg" Type="http://schemas.openxmlformats.org/officeDocument/2006/relationships/image"/><Relationship Id="rId1" Target="../slideLayouts/slideLayout7.xml" Type="http://schemas.openxmlformats.org/officeDocument/2006/relationships/slideLayout"/></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B29CB42-12ED-4516-A969-6404B8948046}"/>
              </a:ext>
            </a:extLst>
          </p:cNvPr>
          <p:cNvSpPr txBox="1"/>
          <p:nvPr/>
        </p:nvSpPr>
        <p:spPr>
          <a:xfrm>
            <a:off x="719666" y="582067"/>
            <a:ext cx="10752667" cy="5693866"/>
          </a:xfrm>
          <a:prstGeom prst="rect">
            <a:avLst/>
          </a:prstGeom>
          <a:noFill/>
        </p:spPr>
        <p:txBody>
          <a:bodyPr wrap="square" rtlCol="0">
            <a:spAutoFit/>
          </a:bodyPr>
          <a:lstStyle/>
          <a:p>
            <a:r>
              <a:rPr lang="en-US" sz="2800" dirty="0">
                <a:solidFill>
                  <a:srgbClr val="000000"/>
                </a:solidFill>
                <a:latin typeface="Arial" panose="020B0604020202020204" pitchFamily="34" charset="0"/>
              </a:rPr>
              <a:t>The first maps were drawn by explorers to help them find their way home and show people where they had been. The maps showed the shape of the land, distances between places and special features such as caves and old trees. Nowadays, maps show the towns and villages, and the roads, railways, rivers and mountains. Symbols are used to show all the different things on a map and there is a key to explain what the symbols stand for.</a:t>
            </a:r>
          </a:p>
          <a:p>
            <a:r>
              <a:rPr lang="en-US" sz="2800" dirty="0">
                <a:solidFill>
                  <a:srgbClr val="000000"/>
                </a:solidFill>
                <a:latin typeface="Arial" panose="020B0604020202020204" pitchFamily="34" charset="0"/>
              </a:rPr>
              <a:t>Over the centuries, people explored most of the Earth and put together the map of the world we use today. Maps of the world or large areas are often either “political” or “physical”. The political map shows territorial borders. The purpose of the physical map is to show features of geography such as mountains, soil type or land use including roads, railroads and buildings. </a:t>
            </a:r>
            <a:r>
              <a:rPr lang="en-US" sz="2800" b="1" dirty="0">
                <a:solidFill>
                  <a:srgbClr val="000000"/>
                </a:solidFill>
                <a:latin typeface="Arial" panose="020B0604020202020204" pitchFamily="34" charset="0"/>
              </a:rPr>
              <a:t> </a:t>
            </a:r>
            <a:endParaRPr lang="en-US" sz="2800" dirty="0">
              <a:solidFill>
                <a:srgbClr val="000000"/>
              </a:solidFill>
              <a:latin typeface="Arial" panose="020B0604020202020204" pitchFamily="34" charset="0"/>
            </a:endParaRPr>
          </a:p>
        </p:txBody>
      </p:sp>
    </p:spTree>
    <p:extLst>
      <p:ext uri="{BB962C8B-B14F-4D97-AF65-F5344CB8AC3E}">
        <p14:creationId xmlns:p14="http://schemas.microsoft.com/office/powerpoint/2010/main" val="300019887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63E1FA37-D015-4B8A-BE7D-1D88EA471975}"/>
              </a:ext>
            </a:extLst>
          </p:cNvPr>
          <p:cNvSpPr txBox="1"/>
          <p:nvPr/>
        </p:nvSpPr>
        <p:spPr>
          <a:xfrm>
            <a:off x="6257398" y="363915"/>
            <a:ext cx="5428451" cy="6001643"/>
          </a:xfrm>
          <a:prstGeom prst="rect">
            <a:avLst/>
          </a:prstGeom>
          <a:noFill/>
        </p:spPr>
        <p:txBody>
          <a:bodyPr wrap="square" rtlCol="0">
            <a:spAutoFit/>
          </a:bodyPr>
          <a:lstStyle/>
          <a:p>
            <a:r>
              <a:rPr lang="en-US" sz="3200" b="1" dirty="0">
                <a:solidFill>
                  <a:srgbClr val="000000"/>
                </a:solidFill>
                <a:latin typeface="Arial" panose="020B0604020202020204" pitchFamily="34" charset="0"/>
              </a:rPr>
              <a:t>You are considering visiting the fitness club and now you’d like</a:t>
            </a:r>
            <a:br>
              <a:rPr lang="en-US" sz="3200" b="1" dirty="0">
                <a:solidFill>
                  <a:srgbClr val="000000"/>
                </a:solidFill>
                <a:latin typeface="Arial" panose="020B0604020202020204" pitchFamily="34" charset="0"/>
              </a:rPr>
            </a:br>
            <a:r>
              <a:rPr lang="en-US" sz="3200" b="1" dirty="0">
                <a:solidFill>
                  <a:srgbClr val="000000"/>
                </a:solidFill>
                <a:latin typeface="Arial" panose="020B0604020202020204" pitchFamily="34" charset="0"/>
              </a:rPr>
              <a:t>to get more information.</a:t>
            </a:r>
            <a:endParaRPr lang="ru-RU" sz="3200" b="1" dirty="0">
              <a:solidFill>
                <a:srgbClr val="000000"/>
              </a:solidFill>
              <a:latin typeface="Arial" panose="020B0604020202020204" pitchFamily="34" charset="0"/>
            </a:endParaRPr>
          </a:p>
          <a:p>
            <a:endParaRPr lang="en-US" sz="3200" b="1" dirty="0">
              <a:solidFill>
                <a:srgbClr val="000000"/>
              </a:solidFill>
              <a:latin typeface="Arial" panose="020B0604020202020204" pitchFamily="34" charset="0"/>
            </a:endParaRPr>
          </a:p>
          <a:p>
            <a:r>
              <a:rPr lang="en-US" sz="3200" dirty="0">
                <a:solidFill>
                  <a:srgbClr val="000000"/>
                </a:solidFill>
                <a:latin typeface="Arial" panose="020B0604020202020204" pitchFamily="34" charset="0"/>
              </a:rPr>
              <a:t>1) location</a:t>
            </a:r>
          </a:p>
          <a:p>
            <a:r>
              <a:rPr lang="en-US" sz="3200" dirty="0">
                <a:solidFill>
                  <a:srgbClr val="000000"/>
                </a:solidFill>
                <a:latin typeface="Arial" panose="020B0604020202020204" pitchFamily="34" charset="0"/>
              </a:rPr>
              <a:t>2) opening hours</a:t>
            </a:r>
          </a:p>
          <a:p>
            <a:r>
              <a:rPr lang="en-US" sz="3200" dirty="0">
                <a:solidFill>
                  <a:srgbClr val="000000"/>
                </a:solidFill>
                <a:latin typeface="Arial" panose="020B0604020202020204" pitchFamily="34" charset="0"/>
              </a:rPr>
              <a:t>3) price of the season ticket</a:t>
            </a:r>
          </a:p>
          <a:p>
            <a:r>
              <a:rPr lang="en-US" sz="3200" dirty="0">
                <a:solidFill>
                  <a:srgbClr val="000000"/>
                </a:solidFill>
                <a:latin typeface="Arial" panose="020B0604020202020204" pitchFamily="34" charset="0"/>
              </a:rPr>
              <a:t>4) if individual sessions are possible</a:t>
            </a:r>
          </a:p>
          <a:p>
            <a:r>
              <a:rPr lang="en-US" sz="3200" dirty="0">
                <a:solidFill>
                  <a:srgbClr val="000000"/>
                </a:solidFill>
                <a:latin typeface="Arial" panose="020B0604020202020204" pitchFamily="34" charset="0"/>
              </a:rPr>
              <a:t>5) swimming pool</a:t>
            </a:r>
          </a:p>
        </p:txBody>
      </p:sp>
      <p:pic>
        <p:nvPicPr>
          <p:cNvPr id="3" name="Рисунок 2">
            <a:extLst>
              <a:ext uri="{FF2B5EF4-FFF2-40B4-BE49-F238E27FC236}">
                <a16:creationId xmlns:a16="http://schemas.microsoft.com/office/drawing/2014/main" id="{9E17305D-5949-4B92-A573-BFE1A236EE25}"/>
              </a:ext>
            </a:extLst>
          </p:cNvPr>
          <p:cNvPicPr>
            <a:picLocks noChangeAspect="1"/>
          </p:cNvPicPr>
          <p:nvPr/>
        </p:nvPicPr>
        <p:blipFill>
          <a:blip r:embed="rId2"/>
          <a:stretch>
            <a:fillRect/>
          </a:stretch>
        </p:blipFill>
        <p:spPr>
          <a:xfrm>
            <a:off x="533929" y="1442508"/>
            <a:ext cx="5400675" cy="3600450"/>
          </a:xfrm>
          <a:prstGeom prst="rect">
            <a:avLst/>
          </a:prstGeom>
        </p:spPr>
      </p:pic>
    </p:spTree>
    <p:extLst>
      <p:ext uri="{BB962C8B-B14F-4D97-AF65-F5344CB8AC3E}">
        <p14:creationId xmlns:p14="http://schemas.microsoft.com/office/powerpoint/2010/main" val="230234831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AAF7FBF4-FFD2-4912-98F2-160A50060A68}"/>
              </a:ext>
            </a:extLst>
          </p:cNvPr>
          <p:cNvSpPr txBox="1"/>
          <p:nvPr/>
        </p:nvSpPr>
        <p:spPr>
          <a:xfrm>
            <a:off x="5851813" y="1473200"/>
            <a:ext cx="5938549" cy="2862322"/>
          </a:xfrm>
          <a:prstGeom prst="rect">
            <a:avLst/>
          </a:prstGeom>
          <a:noFill/>
        </p:spPr>
        <p:txBody>
          <a:bodyPr wrap="none" rtlCol="0">
            <a:spAutoFit/>
          </a:bodyPr>
          <a:lstStyle/>
          <a:p>
            <a:r>
              <a:rPr lang="en-US" sz="2000" b="1" dirty="0"/>
              <a:t>·    when you took the photo</a:t>
            </a:r>
          </a:p>
          <a:p>
            <a:endParaRPr lang="en-US" sz="2000" b="1" dirty="0"/>
          </a:p>
          <a:p>
            <a:r>
              <a:rPr lang="en-US" sz="2000" b="1" dirty="0"/>
              <a:t>·    what/who is in the photo</a:t>
            </a:r>
          </a:p>
          <a:p>
            <a:endParaRPr lang="en-US" sz="2000" b="1" dirty="0"/>
          </a:p>
          <a:p>
            <a:r>
              <a:rPr lang="en-US" sz="2000" b="1" dirty="0"/>
              <a:t>·    what is happening</a:t>
            </a:r>
          </a:p>
          <a:p>
            <a:endParaRPr lang="en-US" sz="2000" b="1" dirty="0"/>
          </a:p>
          <a:p>
            <a:r>
              <a:rPr lang="en-US" sz="2000" b="1" dirty="0"/>
              <a:t>·    why you keep the photo in your album</a:t>
            </a:r>
          </a:p>
          <a:p>
            <a:endParaRPr lang="en-US" sz="2000" b="1" dirty="0"/>
          </a:p>
          <a:p>
            <a:r>
              <a:rPr lang="en-US" sz="2000" b="1" dirty="0"/>
              <a:t>·    why you decided to show the picture to your friend</a:t>
            </a:r>
            <a:endParaRPr lang="ru-RU" sz="2000" b="1" dirty="0"/>
          </a:p>
        </p:txBody>
      </p:sp>
      <p:pic>
        <p:nvPicPr>
          <p:cNvPr id="1026" name="Picture 2" descr="undefined">
            <a:extLst>
              <a:ext uri="{FF2B5EF4-FFF2-40B4-BE49-F238E27FC236}">
                <a16:creationId xmlns:a16="http://schemas.microsoft.com/office/drawing/2014/main" id="{DFBACDE9-8D29-4765-8DC2-A92FF21927E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0133" y="1473200"/>
            <a:ext cx="4893733" cy="4064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5661938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33E4A18E-2AF8-45A9-AED1-FA27464BD494}"/>
              </a:ext>
            </a:extLst>
          </p:cNvPr>
          <p:cNvSpPr txBox="1"/>
          <p:nvPr/>
        </p:nvSpPr>
        <p:spPr>
          <a:xfrm>
            <a:off x="3800205" y="382011"/>
            <a:ext cx="4591590" cy="5632311"/>
          </a:xfrm>
          <a:prstGeom prst="rect">
            <a:avLst/>
          </a:prstGeom>
          <a:noFill/>
        </p:spPr>
        <p:txBody>
          <a:bodyPr wrap="square" rtlCol="0">
            <a:spAutoFit/>
          </a:bodyPr>
          <a:lstStyle/>
          <a:p>
            <a:pPr algn="just"/>
            <a:r>
              <a:rPr lang="en-US" sz="2400" b="1" dirty="0">
                <a:solidFill>
                  <a:srgbClr val="000000"/>
                </a:solidFill>
                <a:latin typeface="Arial" panose="020B0604020202020204" pitchFamily="34" charset="0"/>
              </a:rPr>
              <a:t>Study the two photographs. In 1.5 minutes be ready to compare and contrast the photographs:</a:t>
            </a:r>
            <a:endParaRPr lang="en-US" sz="2400" dirty="0">
              <a:solidFill>
                <a:srgbClr val="000000"/>
              </a:solidFill>
              <a:latin typeface="Arial" panose="020B0604020202020204" pitchFamily="34" charset="0"/>
            </a:endParaRPr>
          </a:p>
          <a:p>
            <a:pPr algn="just"/>
            <a:r>
              <a:rPr lang="en-US" sz="2400" dirty="0">
                <a:solidFill>
                  <a:srgbClr val="000000"/>
                </a:solidFill>
                <a:latin typeface="Arial" panose="020B0604020202020204" pitchFamily="34" charset="0"/>
              </a:rPr>
              <a:t> </a:t>
            </a:r>
          </a:p>
          <a:p>
            <a:r>
              <a:rPr lang="en-US" sz="2400" dirty="0">
                <a:solidFill>
                  <a:srgbClr val="000000"/>
                </a:solidFill>
                <a:latin typeface="Arial" panose="020B0604020202020204" pitchFamily="34" charset="0"/>
              </a:rPr>
              <a:t> </a:t>
            </a:r>
            <a:r>
              <a:rPr lang="ru-RU" sz="2400" dirty="0">
                <a:solidFill>
                  <a:srgbClr val="000000"/>
                </a:solidFill>
                <a:latin typeface="Arial" panose="020B0604020202020204" pitchFamily="34" charset="0"/>
              </a:rPr>
              <a:t>- </a:t>
            </a:r>
            <a:r>
              <a:rPr lang="en-US" sz="2400" dirty="0">
                <a:solidFill>
                  <a:srgbClr val="000000"/>
                </a:solidFill>
                <a:latin typeface="Arial" panose="020B0604020202020204" pitchFamily="34" charset="0"/>
              </a:rPr>
              <a:t>give a brief description of the photos (action, location)</a:t>
            </a:r>
          </a:p>
          <a:p>
            <a:r>
              <a:rPr lang="en-US" sz="2400" dirty="0">
                <a:solidFill>
                  <a:srgbClr val="000000"/>
                </a:solidFill>
                <a:latin typeface="Arial" panose="020B0604020202020204" pitchFamily="34" charset="0"/>
              </a:rPr>
              <a:t>·        say what the pictures have in common</a:t>
            </a:r>
          </a:p>
          <a:p>
            <a:r>
              <a:rPr lang="en-US" sz="2400" dirty="0">
                <a:solidFill>
                  <a:srgbClr val="000000"/>
                </a:solidFill>
                <a:latin typeface="Arial" panose="020B0604020202020204" pitchFamily="34" charset="0"/>
              </a:rPr>
              <a:t>·        say in what way the pictures are different</a:t>
            </a:r>
          </a:p>
          <a:p>
            <a:r>
              <a:rPr lang="en-US" sz="2400" dirty="0">
                <a:solidFill>
                  <a:srgbClr val="000000"/>
                </a:solidFill>
                <a:latin typeface="Arial" panose="020B0604020202020204" pitchFamily="34" charset="0"/>
              </a:rPr>
              <a:t>·        say which of the ways of spending free time presented in the pictures you’d prefer</a:t>
            </a:r>
          </a:p>
          <a:p>
            <a:r>
              <a:rPr lang="en-US" sz="2400" dirty="0">
                <a:solidFill>
                  <a:srgbClr val="000000"/>
                </a:solidFill>
                <a:latin typeface="Arial" panose="020B0604020202020204" pitchFamily="34" charset="0"/>
              </a:rPr>
              <a:t>·        explain why</a:t>
            </a:r>
          </a:p>
        </p:txBody>
      </p:sp>
      <p:pic>
        <p:nvPicPr>
          <p:cNvPr id="2" name="Рисунок 1">
            <a:extLst>
              <a:ext uri="{FF2B5EF4-FFF2-40B4-BE49-F238E27FC236}">
                <a16:creationId xmlns:a16="http://schemas.microsoft.com/office/drawing/2014/main" id="{FABCBBF5-510D-4560-BC7D-8CE77B8130C4}"/>
              </a:ext>
            </a:extLst>
          </p:cNvPr>
          <p:cNvPicPr>
            <a:picLocks noChangeAspect="1"/>
          </p:cNvPicPr>
          <p:nvPr/>
        </p:nvPicPr>
        <p:blipFill>
          <a:blip r:embed="rId2"/>
          <a:stretch>
            <a:fillRect/>
          </a:stretch>
        </p:blipFill>
        <p:spPr>
          <a:xfrm>
            <a:off x="372533" y="991129"/>
            <a:ext cx="2808287" cy="4410605"/>
          </a:xfrm>
          <a:prstGeom prst="rect">
            <a:avLst/>
          </a:prstGeom>
        </p:spPr>
      </p:pic>
      <p:pic>
        <p:nvPicPr>
          <p:cNvPr id="2050" name="Picture 2" descr="undefined">
            <a:extLst>
              <a:ext uri="{FF2B5EF4-FFF2-40B4-BE49-F238E27FC236}">
                <a16:creationId xmlns:a16="http://schemas.microsoft.com/office/drawing/2014/main" id="{CF24D68E-0DC8-4674-BAFA-59882551FFF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884180" y="991129"/>
            <a:ext cx="2715153" cy="464767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9212890"/>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276</TotalTime>
  <Words>220</Words>
  <Application>Microsoft Office PowerPoint</Application>
  <PresentationFormat>Широкоэкранный</PresentationFormat>
  <Paragraphs>25</Paragraphs>
  <Slides>4</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4</vt:i4>
      </vt:variant>
    </vt:vector>
  </HeadingPairs>
  <TitlesOfParts>
    <vt:vector size="8" baseType="lpstr">
      <vt:lpstr>Arial</vt:lpstr>
      <vt:lpstr>Calibri</vt:lpstr>
      <vt:lpstr>Calibri Light</vt:lpstr>
      <vt:lpstr>Тема Office</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Юлия Лебедева</dc:creator>
  <cp:lastModifiedBy>Юлия Лебедева</cp:lastModifiedBy>
  <cp:revision>15</cp:revision>
  <dcterms:created xsi:type="dcterms:W3CDTF">2020-05-19T12:26:37Z</dcterms:created>
  <dcterms:modified xsi:type="dcterms:W3CDTF">2020-06-11T19:07:22Z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name="NXPowerLiteLastOptimized" pid="2">
    <vt:lpwstr>114270</vt:lpwstr>
  </property>
  <property fmtid="{D5CDD505-2E9C-101B-9397-08002B2CF9AE}" name="NXPowerLiteSettings" pid="3">
    <vt:lpwstr>C7000400038000</vt:lpwstr>
  </property>
  <property fmtid="{D5CDD505-2E9C-101B-9397-08002B2CF9AE}" name="NXPowerLiteVersion" pid="4">
    <vt:lpwstr>S9.0.3</vt:lpwstr>
  </property>
</Properties>
</file>