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05.01.2021</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05.01.2021</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arget="../media/image2.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 Id="rId4" Target="../media/image5.pn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982133" y="582067"/>
            <a:ext cx="10227734" cy="6124754"/>
          </a:xfrm>
          <a:prstGeom prst="rect">
            <a:avLst/>
          </a:prstGeom>
          <a:noFill/>
        </p:spPr>
        <p:txBody>
          <a:bodyPr wrap="square" rtlCol="0">
            <a:spAutoFit/>
          </a:bodyPr>
          <a:lstStyle/>
          <a:p>
            <a:pPr algn="just"/>
            <a:r>
              <a:rPr lang="en-US" sz="2800" dirty="0">
                <a:latin typeface="Times New Roman" panose="02020603050405020304" pitchFamily="18" charset="0"/>
                <a:cs typeface="Times New Roman" panose="02020603050405020304" pitchFamily="18" charset="0"/>
              </a:rPr>
              <a:t>Why do we love running? Because of the liberating feeling it fills us with, even as we waste all the energy. Besides, there’s no age limit: the perfect example for this being India’s </a:t>
            </a:r>
            <a:r>
              <a:rPr lang="en-US" sz="2800" dirty="0" err="1">
                <a:latin typeface="Times New Roman" panose="02020603050405020304" pitchFamily="18" charset="0"/>
                <a:cs typeface="Times New Roman" panose="02020603050405020304" pitchFamily="18" charset="0"/>
              </a:rPr>
              <a:t>Fauja</a:t>
            </a:r>
            <a:r>
              <a:rPr lang="en-US" sz="2800" dirty="0">
                <a:latin typeface="Times New Roman" panose="02020603050405020304" pitchFamily="18" charset="0"/>
                <a:cs typeface="Times New Roman" panose="02020603050405020304" pitchFamily="18" charset="0"/>
              </a:rPr>
              <a:t> Singh known for completing a marathon at 100 years of age. How’s that for motivation? Then, it’s also a fact running can be what you make of it. Whether you prefer solitary runs, or socializing with a group of runners, running at different paces, or competing, it’s all about your preferences, and what works best for your body. </a:t>
            </a:r>
          </a:p>
          <a:p>
            <a:pPr algn="just"/>
            <a:r>
              <a:rPr lang="en-US" sz="2800" dirty="0">
                <a:latin typeface="Times New Roman" panose="02020603050405020304" pitchFamily="18" charset="0"/>
                <a:cs typeface="Times New Roman" panose="02020603050405020304" pitchFamily="18" charset="0"/>
              </a:rPr>
              <a:t>If you need more convincing about this sort of exercising, have in mind it’s one of the best ways to get a hold of your weight, keeping balanced, the easiest way to eliminate stress, depression, and sleepless nights, prevent cardiovascular illnesses, as well as keep you far from colds and the flu thanks to the immune system boost. Don’t wait up and start running!</a:t>
            </a:r>
            <a:endParaRPr lang="ru-RU"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481593" y="1142130"/>
            <a:ext cx="5428451" cy="501675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You are considering </a:t>
            </a:r>
          </a:p>
          <a:p>
            <a:r>
              <a:rPr lang="en-US" sz="3200" dirty="0">
                <a:latin typeface="Times New Roman" panose="02020603050405020304" pitchFamily="18" charset="0"/>
                <a:cs typeface="Times New Roman" panose="02020603050405020304" pitchFamily="18" charset="0"/>
              </a:rPr>
              <a:t>visiting the music festival and you’d like to get more information</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Parking lot</a:t>
            </a:r>
          </a:p>
          <a:p>
            <a:r>
              <a:rPr lang="en-US" sz="3200" dirty="0">
                <a:latin typeface="Times New Roman" panose="02020603050405020304" pitchFamily="18" charset="0"/>
                <a:cs typeface="Times New Roman" panose="02020603050405020304" pitchFamily="18" charset="0"/>
              </a:rPr>
              <a:t>If tickets are refundable</a:t>
            </a:r>
          </a:p>
          <a:p>
            <a:r>
              <a:rPr lang="en-US" sz="3200" dirty="0">
                <a:latin typeface="Times New Roman" panose="02020603050405020304" pitchFamily="18" charset="0"/>
                <a:cs typeface="Times New Roman" panose="02020603050405020304" pitchFamily="18" charset="0"/>
              </a:rPr>
              <a:t>Locations to buy tickets</a:t>
            </a:r>
          </a:p>
          <a:p>
            <a:r>
              <a:rPr lang="en-US" sz="3200" dirty="0">
                <a:latin typeface="Times New Roman" panose="02020603050405020304" pitchFamily="18" charset="0"/>
                <a:cs typeface="Times New Roman" panose="02020603050405020304" pitchFamily="18" charset="0"/>
              </a:rPr>
              <a:t>Promo code</a:t>
            </a:r>
          </a:p>
          <a:p>
            <a:r>
              <a:rPr lang="en-US" sz="3200" dirty="0">
                <a:latin typeface="Times New Roman" panose="02020603050405020304" pitchFamily="18" charset="0"/>
                <a:cs typeface="Times New Roman" panose="02020603050405020304" pitchFamily="18" charset="0"/>
              </a:rPr>
              <a:t>Transportation options</a:t>
            </a:r>
            <a:endParaRPr lang="ru-RU" sz="3200" dirty="0">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0354C2F5-CB55-4CAD-A5F2-2916E5A521B0}"/>
              </a:ext>
            </a:extLst>
          </p:cNvPr>
          <p:cNvPicPr>
            <a:picLocks noChangeAspect="1"/>
          </p:cNvPicPr>
          <p:nvPr/>
        </p:nvPicPr>
        <p:blipFill>
          <a:blip r:embed="rId2"/>
          <a:stretch>
            <a:fillRect/>
          </a:stretch>
        </p:blipFill>
        <p:spPr>
          <a:xfrm>
            <a:off x="281956" y="795867"/>
            <a:ext cx="5102844" cy="4724400"/>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E841AD1-A318-4755-BE41-8F4BC7D01AA6}"/>
              </a:ext>
            </a:extLst>
          </p:cNvPr>
          <p:cNvPicPr>
            <a:picLocks noChangeAspect="1"/>
          </p:cNvPicPr>
          <p:nvPr/>
        </p:nvPicPr>
        <p:blipFill>
          <a:blip r:embed="rId2"/>
          <a:stretch>
            <a:fillRect/>
          </a:stretch>
        </p:blipFill>
        <p:spPr>
          <a:xfrm>
            <a:off x="250157" y="1535906"/>
            <a:ext cx="5676510" cy="3786188"/>
          </a:xfrm>
          <a:prstGeom prst="rect">
            <a:avLst/>
          </a:prstGeom>
        </p:spPr>
      </p:pic>
      <p:sp>
        <p:nvSpPr>
          <p:cNvPr id="3" name="TextBox 3">
            <a:extLst>
              <a:ext uri="{FF2B5EF4-FFF2-40B4-BE49-F238E27FC236}">
                <a16:creationId xmlns:a16="http://schemas.microsoft.com/office/drawing/2014/main" id="{AAF7FBF4-FFD2-4912-98F2-160A50060A68}"/>
              </a:ext>
            </a:extLst>
          </p:cNvPr>
          <p:cNvSpPr txBox="1"/>
          <p:nvPr/>
        </p:nvSpPr>
        <p:spPr>
          <a:xfrm>
            <a:off x="6003294" y="1997839"/>
            <a:ext cx="5938549" cy="2862322"/>
          </a:xfrm>
          <a:prstGeom prst="rect">
            <a:avLst/>
          </a:prstGeom>
          <a:noFill/>
        </p:spPr>
        <p:txBody>
          <a:bodyPr wrap="non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took the photo </a:t>
            </a:r>
          </a:p>
          <a:p>
            <a:endParaRPr lang="en-US" sz="2000" b="1" dirty="0"/>
          </a:p>
          <a:p>
            <a:r>
              <a:rPr lang="en-US" sz="2000" b="1" dirty="0"/>
              <a:t>·    why you decided to show the picture to your friend</a:t>
            </a:r>
            <a:endParaRPr lang="ru-RU" sz="2000" b="1" dirty="0"/>
          </a:p>
        </p:txBody>
      </p:sp>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FB7CB15-DFEA-410E-935A-C6318BC63A3D}"/>
              </a:ext>
            </a:extLst>
          </p:cNvPr>
          <p:cNvPicPr>
            <a:picLocks noChangeAspect="1"/>
          </p:cNvPicPr>
          <p:nvPr/>
        </p:nvPicPr>
        <p:blipFill>
          <a:blip r:embed="rId2"/>
          <a:stretch>
            <a:fillRect/>
          </a:stretch>
        </p:blipFill>
        <p:spPr>
          <a:xfrm>
            <a:off x="1141058" y="11430"/>
            <a:ext cx="4096866" cy="3135668"/>
          </a:xfrm>
          <a:prstGeom prst="rect">
            <a:avLst/>
          </a:prstGeom>
        </p:spPr>
      </p:pic>
      <p:pic>
        <p:nvPicPr>
          <p:cNvPr id="3" name="Рисунок 2">
            <a:extLst>
              <a:ext uri="{FF2B5EF4-FFF2-40B4-BE49-F238E27FC236}">
                <a16:creationId xmlns:a16="http://schemas.microsoft.com/office/drawing/2014/main" id="{5B73C0B9-0377-4DEE-9872-EC2225F0813B}"/>
              </a:ext>
            </a:extLst>
          </p:cNvPr>
          <p:cNvPicPr>
            <a:picLocks noChangeAspect="1"/>
          </p:cNvPicPr>
          <p:nvPr/>
        </p:nvPicPr>
        <p:blipFill>
          <a:blip r:embed="rId3"/>
          <a:stretch>
            <a:fillRect/>
          </a:stretch>
        </p:blipFill>
        <p:spPr>
          <a:xfrm>
            <a:off x="6220035" y="0"/>
            <a:ext cx="4261698" cy="3135668"/>
          </a:xfrm>
          <a:prstGeom prst="rect">
            <a:avLst/>
          </a:prstGeom>
        </p:spPr>
      </p:pic>
      <p:pic>
        <p:nvPicPr>
          <p:cNvPr id="4" name="Рисунок 3">
            <a:extLst>
              <a:ext uri="{FF2B5EF4-FFF2-40B4-BE49-F238E27FC236}">
                <a16:creationId xmlns:a16="http://schemas.microsoft.com/office/drawing/2014/main" id="{6C28F937-5809-445F-B6E1-1B076644C95C}"/>
              </a:ext>
            </a:extLst>
          </p:cNvPr>
          <p:cNvPicPr>
            <a:picLocks noChangeAspect="1"/>
          </p:cNvPicPr>
          <p:nvPr/>
        </p:nvPicPr>
        <p:blipFill>
          <a:blip r:embed="rId4"/>
          <a:stretch>
            <a:fillRect/>
          </a:stretch>
        </p:blipFill>
        <p:spPr>
          <a:xfrm>
            <a:off x="1647279" y="3291531"/>
            <a:ext cx="7712108" cy="3566469"/>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TotalTime>
  <Words>243</Words>
  <Application>Microsoft Office PowerPoint</Application>
  <PresentationFormat>Широкоэкранный</PresentationFormat>
  <Paragraphs>19</Paragraphs>
  <Slides>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vt:i4>
      </vt:variant>
    </vt:vector>
  </HeadingPairs>
  <TitlesOfParts>
    <vt:vector size="9"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11</cp:revision>
  <dcterms:created xsi:type="dcterms:W3CDTF">2020-05-19T12:26:37Z</dcterms:created>
  <dcterms:modified xsi:type="dcterms:W3CDTF">2021-01-05T12:18:43Z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191341</vt:lpwstr>
  </property>
  <property fmtid="{D5CDD505-2E9C-101B-9397-08002B2CF9AE}" name="NXPowerLiteSettings" pid="3">
    <vt:lpwstr>C7000400038000</vt:lpwstr>
  </property>
  <property fmtid="{D5CDD505-2E9C-101B-9397-08002B2CF9AE}" name="NXPowerLiteVersion" pid="4">
    <vt:lpwstr>S9.0.3</vt:lpwstr>
  </property>
</Properties>
</file>