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72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E003E-0C4D-4544-8300-DF938E5E9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808B4B-1FF2-477E-A2EE-580D6146D2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AE9172-126E-41A2-A964-ECF26D2ED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9C598C-6027-4599-BA3C-DB333CC27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EC881E-7027-4523-8FE3-ED7038E2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48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5064F-480C-4F2E-A5CC-7E6B60945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76D597-D21A-459A-98A2-300E0B6961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D56BE3-C225-4591-8DD2-F1899FFF8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77DE38-5157-4F85-B088-5A9B79268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D6C5D6-967E-45B6-A9E5-1D6792EC8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0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A99CBC-8802-4E89-88E1-39310E3310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84AD47-86A7-41D9-99A3-1C5F15447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3BFB56-2241-47FA-8EB5-CC641F8D0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2015A7-3200-484B-AEC0-17374A87B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0C9893-3C51-4CED-B4C2-387496815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08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21B96-3834-423F-BBC0-840A9D2F5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DF1C3F-06B7-471A-BE57-954E8D87A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5BDF71-5612-4BEC-80BB-849961B36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317868-E445-41B1-B417-06EE1244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0DB390-321C-4D33-85DA-FB009DDD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93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AB448-3882-45D1-97C4-B0E3D4C27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A5A383-5A97-4B96-9C3B-F303312F6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A51781-D12D-40A2-BAF7-EFE26DACA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830618-7ECB-43B6-91E9-528AD6484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BCBB05-2413-4D93-A1AE-A9F5A8C44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1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0A29A-3684-4B20-B6A7-EED4961D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78B840-E673-4093-907C-1136B5A77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2B6984-8B27-45EF-B790-40CADB7EE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50B32E-0EB3-4C4D-86D8-F3669A9A3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1A6DD-7E12-4091-A809-83A84CDAF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49ECBE-2BB9-4BFA-BDD2-D3FBC08BA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08571-F15F-4106-B486-8BE86142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2FFAD4-9946-4B26-B123-600CCA642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8BFC65-2526-4147-B91F-0201CBA25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5560A96-37ED-44DF-B752-DDC13BC33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FD82C6F-B2E0-4D91-B400-6C328ABD6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6E33157-3427-4E03-81DD-12DE7BDE3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F1253FA-74E1-4B93-97DC-45A82B119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706E6B-1CDD-45FE-9275-EC11C2687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95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41E277-1E9E-4447-AF9B-07B4E132B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7A7E229-48B9-4AED-9C4B-0E235946B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9FFC91-A582-4F74-9E02-8A63C2424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6E6AD13-FADE-4AEE-87F8-66CA4306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5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0C132B-6D12-48D3-8E57-BA9112F23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788CED-2BCB-4C82-8EA8-3A9D6373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CC78A7-3DF4-4D3F-ABC9-DE93F2BB0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52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BD4D0A-B20C-4C8B-9609-3A454CE03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3EF542-805F-498F-83B1-CFCDF443C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18D1A5-F728-4274-9584-A46A20E06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C2370D-B072-4468-8F98-F6AC2FBE5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EC0903-0F39-465E-954F-746CE940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FF70FF-2147-4DAC-BA4C-5690FC5C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04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27DE95-A7B9-4F41-91E7-DC37AFDA0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0F13EF6-ADCC-479B-A1BD-5BDBBB0B9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237B1D-E1F7-4423-A611-E58D731A8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53D31D-76AB-4EE3-B3DC-BD2DFA2AB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BDCC2C-603A-4F0F-9C9D-7AFF88475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69567D-A828-42A1-AE2C-5EF05F04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213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DF036-C016-441E-AA12-789D9AE53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6EBD50-1F09-4140-A3A8-21AE28F38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17A6D8-E813-4290-B625-5C634FC67F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DB5619-38BB-4BFF-B132-4E05C1EB26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64EFC4-E585-44A6-B59B-847A8FB12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62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9CB42-12ED-4516-A969-6404B8948046}"/>
              </a:ext>
            </a:extLst>
          </p:cNvPr>
          <p:cNvSpPr txBox="1"/>
          <p:nvPr/>
        </p:nvSpPr>
        <p:spPr>
          <a:xfrm>
            <a:off x="245533" y="582067"/>
            <a:ext cx="1170093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800" dirty="0">
                <a:latin typeface="Open Sans"/>
              </a:rPr>
              <a:t>A female chimp has learned how to use the Arabic numerals, 1 to 9, to </a:t>
            </a:r>
            <a:r>
              <a:rPr lang="en-US" sz="2800" dirty="0" err="1">
                <a:latin typeface="Open Sans"/>
              </a:rPr>
              <a:t>memorise</a:t>
            </a:r>
            <a:r>
              <a:rPr lang="en-US" sz="2800" dirty="0">
                <a:latin typeface="Open Sans"/>
              </a:rPr>
              <a:t> the order of five numbers. She, unlike males, was able to remember the sequence of at least five numbers. This is the same or even more than pre-school children can do. It comes as no surprise to scientists who discover something else that chimpanzees can do every year, bringing them closer to us. People can normally remember a </a:t>
            </a:r>
            <a:r>
              <a:rPr lang="en-US" sz="2800" dirty="0" err="1">
                <a:latin typeface="Open Sans"/>
              </a:rPr>
              <a:t>sevendigit</a:t>
            </a:r>
            <a:r>
              <a:rPr lang="en-US" sz="2800" dirty="0">
                <a:latin typeface="Open Sans"/>
              </a:rPr>
              <a:t> number at first sight. This is our brain’s “magic number”. A chimp’s brain is only half the size of ours. Yet, they remember five digits. In an experiment, a chimp was shown five numbers on a computer screen. Her task was then to touch each number in the correct order. In order to perform the task successfully, she had to </a:t>
            </a:r>
            <a:r>
              <a:rPr lang="en-US" sz="2800" dirty="0" err="1">
                <a:latin typeface="Open Sans"/>
              </a:rPr>
              <a:t>memorise</a:t>
            </a:r>
            <a:r>
              <a:rPr lang="en-US" sz="2800" dirty="0">
                <a:latin typeface="Open Sans"/>
              </a:rPr>
              <a:t> all the numbers. And she did. She got the fourth number correct 90 % of the time, and the fifth number correct 65 % of the time.</a:t>
            </a:r>
            <a:endParaRPr lang="en-US" sz="2800" dirty="0">
              <a:latin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00019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E1FA37-D015-4B8A-BE7D-1D88EA471975}"/>
              </a:ext>
            </a:extLst>
          </p:cNvPr>
          <p:cNvSpPr txBox="1"/>
          <p:nvPr/>
        </p:nvSpPr>
        <p:spPr>
          <a:xfrm>
            <a:off x="6096000" y="968375"/>
            <a:ext cx="542845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are considering using the real estate agent services and now you’d like to get more information. </a:t>
            </a:r>
          </a:p>
          <a:p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if there special offers</a:t>
            </a:r>
          </a:p>
          <a:p>
            <a:pPr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all services that he provides</a:t>
            </a:r>
          </a:p>
          <a:p>
            <a:pPr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online consulting service</a:t>
            </a:r>
          </a:p>
          <a:p>
            <a:pPr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duration of the meeting</a:t>
            </a:r>
          </a:p>
          <a:p>
            <a:pPr algn="just"/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number of clients per day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8F3761-A126-4336-85DD-E5A88CBDB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49" y="1743075"/>
            <a:ext cx="4226184" cy="350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48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D14DE2-3838-429A-8275-46B0FE83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73" y="4752433"/>
            <a:ext cx="11144454" cy="1755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7F5F13-9345-4995-B521-9104190B5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68" y="0"/>
            <a:ext cx="9770532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19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3E4A18E-2AF8-45A9-AED1-FA27464BD494}"/>
              </a:ext>
            </a:extLst>
          </p:cNvPr>
          <p:cNvSpPr txBox="1"/>
          <p:nvPr/>
        </p:nvSpPr>
        <p:spPr>
          <a:xfrm>
            <a:off x="887671" y="3933773"/>
            <a:ext cx="9492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Study the two photographs. In 1.5 minutes be ready to compare and contrast the photographs: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give a brief description of the photos (action, location)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say what the pictures have in common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say in what way the pictures are different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say which of the ways of taking photos presented in the pictures you’d prefer</a:t>
            </a:r>
          </a:p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explain why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C0011E-A17E-42A3-8AFD-E4BCCAB68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8" y="61905"/>
            <a:ext cx="7766580" cy="366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28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266</Words>
  <Application>Microsoft Office PowerPoint</Application>
  <PresentationFormat>Широкоэкранный</PresentationFormat>
  <Paragraphs>14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Open Sans</vt:lpstr>
      <vt:lpstr>PT Serif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Лебедева</dc:creator>
  <cp:lastModifiedBy>Юлия Лебедева</cp:lastModifiedBy>
  <cp:revision>27</cp:revision>
  <dcterms:created xsi:type="dcterms:W3CDTF">2020-05-19T12:26:37Z</dcterms:created>
  <dcterms:modified xsi:type="dcterms:W3CDTF">2020-06-18T18:27:53Z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128405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