
<file path=[Content_Types].xml><?xml version="1.0" encoding="utf-8"?>
<Types xmlns="http://schemas.openxmlformats.org/package/2006/content-types">
  <Default ContentType="image/png" Extension="png"/>
  <Default ContentType="image/jpeg" Extension="jpeg"/>
  <Default ContentType="application/vnd.openxmlformats-package.relationships+xml" Extension="rels"/>
  <Default ContentType="application/xml" Extension="xml"/>
  <Override ContentType="application/vnd.openxmlformats-officedocument.presentationml.presentation.main+xml" PartName="/ppt/presentation.xml"/>
  <Override ContentType="application/vnd.openxmlformats-officedocument.presentationml.slideMaster+xml" PartName="/ppt/slideMasters/slideMaster1.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4.xml"/>
  <Override ContentType="application/vnd.openxmlformats-officedocument.presentationml.presProps+xml" PartName="/ppt/presProps.xml"/>
  <Override ContentType="application/vnd.openxmlformats-officedocument.presentationml.viewProps+xml" PartName="/ppt/viewProps.xml"/>
  <Override ContentType="application/vnd.openxmlformats-officedocument.theme+xml" PartName="/ppt/theme/theme1.xml"/>
  <Override ContentType="application/vnd.openxmlformats-officedocument.presentationml.tableStyles+xml" PartName="/ppt/tableStyles.xml"/>
  <Override ContentType="application/vnd.openxmlformats-officedocument.presentationml.slideLayout+xml" PartName="/ppt/slideLayouts/slideLayout1.xml"/>
  <Override ContentType="application/vnd.openxmlformats-officedocument.presentationml.slideLayout+xml" PartName="/ppt/slideLayouts/slideLayout2.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6.xml"/>
  <Override ContentType="application/vnd.openxmlformats-officedocument.presentationml.slideLayout+xml" PartName="/ppt/slideLayouts/slideLayout7.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Layout+xml" PartName="/ppt/slideLayouts/slideLayout10.xml"/>
  <Override ContentType="application/vnd.openxmlformats-officedocument.presentationml.slideLayout+xml" PartName="/ppt/slideLayouts/slideLayout11.xml"/>
  <Override ContentType="application/vnd.openxmlformats-package.core-properties+xml" PartName="/docProps/core.xml"/>
  <Override ContentType="application/vnd.openxmlformats-officedocument.extended-properties+xml" PartName="/docProps/app.xml"/>
  <Override ContentType="application/vnd.openxmlformats-officedocument.custom-properties+xml" PartName="/docProps/custom.xml"/>
</Types>
</file>

<file path=_rels/.rels><?xml version="1.0" encoding="UTF-8" standalone="yes" ?><Relationships xmlns="http://schemas.openxmlformats.org/package/2006/relationships"><Relationship Id="rId3" Target="docProps/core.xml" Type="http://schemas.openxmlformats.org/package/2006/relationships/metadata/core-properties"/><Relationship Id="rId2" Target="docProps/thumbnail.jpeg" Type="http://schemas.openxmlformats.org/package/2006/relationships/metadata/thumbnail"/><Relationship Id="rId1" Target="ppt/presentation.xml" Type="http://schemas.openxmlformats.org/officeDocument/2006/relationships/officeDocument"/><Relationship Id="rId4" Target="docProps/app.xml" Type="http://schemas.openxmlformats.org/officeDocument/2006/relationships/extended-properties"/><Relationship Id="rId5" Target="docProps/custom.xml" Type="http://schemas.openxmlformats.org/officeDocument/2006/relationships/custom-properties"/></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8" r:id="rId2"/>
    <p:sldId id="256" r:id="rId3"/>
    <p:sldId id="257" r:id="rId4"/>
    <p:sldId id="259" r:id="rId5"/>
  </p:sldIdLst>
  <p:sldSz cx="12192000" cy="6858000"/>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8172" autoAdjust="0"/>
    <p:restoredTop sz="94660"/>
  </p:normalViewPr>
  <p:slideViewPr>
    <p:cSldViewPr snapToGrid="0">
      <p:cViewPr varScale="1">
        <p:scale>
          <a:sx n="57" d="100"/>
          <a:sy n="57" d="100"/>
        </p:scale>
        <p:origin x="102" y="9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slide" Target="slides/slide4.xml"/><Relationship Id="rId4" Type="http://schemas.openxmlformats.org/officeDocument/2006/relationships/slide" Target="slides/slide3.xml"/><Relationship Id="rId9"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D9BE003E-0C4D-4544-8300-DF938E5E98B1}"/>
              </a:ext>
            </a:extLst>
          </p:cNvPr>
          <p:cNvSpPr>
            <a:spLocks noGrp="1"/>
          </p:cNvSpPr>
          <p:nvPr>
            <p:ph type="ctrTitle"/>
          </p:nvPr>
        </p:nvSpPr>
        <p:spPr>
          <a:xfrm>
            <a:off x="1524000" y="1122363"/>
            <a:ext cx="9144000" cy="2387600"/>
          </a:xfrm>
        </p:spPr>
        <p:txBody>
          <a:bodyPr anchor="b"/>
          <a:lstStyle>
            <a:lvl1pPr algn="ctr">
              <a:defRPr sz="6000"/>
            </a:lvl1pPr>
          </a:lstStyle>
          <a:p>
            <a:r>
              <a:rPr lang="ru-RU"/>
              <a:t>Образец заголовка</a:t>
            </a:r>
          </a:p>
        </p:txBody>
      </p:sp>
      <p:sp>
        <p:nvSpPr>
          <p:cNvPr id="3" name="Подзаголовок 2">
            <a:extLst>
              <a:ext uri="{FF2B5EF4-FFF2-40B4-BE49-F238E27FC236}">
                <a16:creationId xmlns:a16="http://schemas.microsoft.com/office/drawing/2014/main" id="{00808B4B-1FF2-477E-A2EE-580D6146D266}"/>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ru-RU"/>
              <a:t>Образец подзаголовка</a:t>
            </a:r>
          </a:p>
        </p:txBody>
      </p:sp>
      <p:sp>
        <p:nvSpPr>
          <p:cNvPr id="4" name="Дата 3">
            <a:extLst>
              <a:ext uri="{FF2B5EF4-FFF2-40B4-BE49-F238E27FC236}">
                <a16:creationId xmlns:a16="http://schemas.microsoft.com/office/drawing/2014/main" id="{7AAE9172-126E-41A2-A964-ECF26D2ED74F}"/>
              </a:ext>
            </a:extLst>
          </p:cNvPr>
          <p:cNvSpPr>
            <a:spLocks noGrp="1"/>
          </p:cNvSpPr>
          <p:nvPr>
            <p:ph type="dt" sz="half" idx="10"/>
          </p:nvPr>
        </p:nvSpPr>
        <p:spPr/>
        <p:txBody>
          <a:bodyPr/>
          <a:lstStyle/>
          <a:p>
            <a:fld id="{1D0568FE-0462-4705-98D2-4D1DE0708058}" type="datetimeFigureOut">
              <a:rPr lang="ru-RU" smtClean="0"/>
              <a:t>18.06.2020</a:t>
            </a:fld>
            <a:endParaRPr lang="ru-RU"/>
          </a:p>
        </p:txBody>
      </p:sp>
      <p:sp>
        <p:nvSpPr>
          <p:cNvPr id="5" name="Нижний колонтитул 4">
            <a:extLst>
              <a:ext uri="{FF2B5EF4-FFF2-40B4-BE49-F238E27FC236}">
                <a16:creationId xmlns:a16="http://schemas.microsoft.com/office/drawing/2014/main" id="{589C598C-6027-4599-BA3C-DB333CC27B9C}"/>
              </a:ext>
            </a:extLst>
          </p:cNvPr>
          <p:cNvSpPr>
            <a:spLocks noGrp="1"/>
          </p:cNvSpPr>
          <p:nvPr>
            <p:ph type="ftr" sz="quarter" idx="11"/>
          </p:nvPr>
        </p:nvSpPr>
        <p:spPr/>
        <p:txBody>
          <a:bodyPr/>
          <a:lstStyle/>
          <a:p>
            <a:endParaRPr lang="ru-RU"/>
          </a:p>
        </p:txBody>
      </p:sp>
      <p:sp>
        <p:nvSpPr>
          <p:cNvPr id="6" name="Номер слайда 5">
            <a:extLst>
              <a:ext uri="{FF2B5EF4-FFF2-40B4-BE49-F238E27FC236}">
                <a16:creationId xmlns:a16="http://schemas.microsoft.com/office/drawing/2014/main" id="{06EC881E-7027-4523-8FE3-ED7038E27B4F}"/>
              </a:ext>
            </a:extLst>
          </p:cNvPr>
          <p:cNvSpPr>
            <a:spLocks noGrp="1"/>
          </p:cNvSpPr>
          <p:nvPr>
            <p:ph type="sldNum" sz="quarter" idx="12"/>
          </p:nvPr>
        </p:nvSpPr>
        <p:spPr/>
        <p:txBody>
          <a:bodyPr/>
          <a:lstStyle/>
          <a:p>
            <a:fld id="{98434699-A3A3-4E3F-8E1C-C200AE183944}" type="slidenum">
              <a:rPr lang="ru-RU" smtClean="0"/>
              <a:t>‹#›</a:t>
            </a:fld>
            <a:endParaRPr lang="ru-RU"/>
          </a:p>
        </p:txBody>
      </p:sp>
    </p:spTree>
    <p:extLst>
      <p:ext uri="{BB962C8B-B14F-4D97-AF65-F5344CB8AC3E}">
        <p14:creationId xmlns:p14="http://schemas.microsoft.com/office/powerpoint/2010/main" val="35335482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E745064F-480C-4F2E-A5CC-7E6B6094521F}"/>
              </a:ext>
            </a:extLst>
          </p:cNvPr>
          <p:cNvSpPr>
            <a:spLocks noGrp="1"/>
          </p:cNvSpPr>
          <p:nvPr>
            <p:ph type="title"/>
          </p:nvPr>
        </p:nvSpPr>
        <p:spPr/>
        <p:txBody>
          <a:bodyPr/>
          <a:lstStyle/>
          <a:p>
            <a:r>
              <a:rPr lang="ru-RU"/>
              <a:t>Образец заголовка</a:t>
            </a:r>
          </a:p>
        </p:txBody>
      </p:sp>
      <p:sp>
        <p:nvSpPr>
          <p:cNvPr id="3" name="Вертикальный текст 2">
            <a:extLst>
              <a:ext uri="{FF2B5EF4-FFF2-40B4-BE49-F238E27FC236}">
                <a16:creationId xmlns:a16="http://schemas.microsoft.com/office/drawing/2014/main" id="{F076D597-D21A-459A-98A2-300E0B69614C}"/>
              </a:ext>
            </a:extLst>
          </p:cNvPr>
          <p:cNvSpPr>
            <a:spLocks noGrp="1"/>
          </p:cNvSpPr>
          <p:nvPr>
            <p:ph type="body" orient="vert" idx="1"/>
          </p:nvPr>
        </p:nvSpPr>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a:extLst>
              <a:ext uri="{FF2B5EF4-FFF2-40B4-BE49-F238E27FC236}">
                <a16:creationId xmlns:a16="http://schemas.microsoft.com/office/drawing/2014/main" id="{05D56BE3-C225-4591-8DD2-F1899FFF86F2}"/>
              </a:ext>
            </a:extLst>
          </p:cNvPr>
          <p:cNvSpPr>
            <a:spLocks noGrp="1"/>
          </p:cNvSpPr>
          <p:nvPr>
            <p:ph type="dt" sz="half" idx="10"/>
          </p:nvPr>
        </p:nvSpPr>
        <p:spPr/>
        <p:txBody>
          <a:bodyPr/>
          <a:lstStyle/>
          <a:p>
            <a:fld id="{1D0568FE-0462-4705-98D2-4D1DE0708058}" type="datetimeFigureOut">
              <a:rPr lang="ru-RU" smtClean="0"/>
              <a:t>18.06.2020</a:t>
            </a:fld>
            <a:endParaRPr lang="ru-RU"/>
          </a:p>
        </p:txBody>
      </p:sp>
      <p:sp>
        <p:nvSpPr>
          <p:cNvPr id="5" name="Нижний колонтитул 4">
            <a:extLst>
              <a:ext uri="{FF2B5EF4-FFF2-40B4-BE49-F238E27FC236}">
                <a16:creationId xmlns:a16="http://schemas.microsoft.com/office/drawing/2014/main" id="{B477DE38-5157-4F85-B088-5A9B7926821F}"/>
              </a:ext>
            </a:extLst>
          </p:cNvPr>
          <p:cNvSpPr>
            <a:spLocks noGrp="1"/>
          </p:cNvSpPr>
          <p:nvPr>
            <p:ph type="ftr" sz="quarter" idx="11"/>
          </p:nvPr>
        </p:nvSpPr>
        <p:spPr/>
        <p:txBody>
          <a:bodyPr/>
          <a:lstStyle/>
          <a:p>
            <a:endParaRPr lang="ru-RU"/>
          </a:p>
        </p:txBody>
      </p:sp>
      <p:sp>
        <p:nvSpPr>
          <p:cNvPr id="6" name="Номер слайда 5">
            <a:extLst>
              <a:ext uri="{FF2B5EF4-FFF2-40B4-BE49-F238E27FC236}">
                <a16:creationId xmlns:a16="http://schemas.microsoft.com/office/drawing/2014/main" id="{68D6C5D6-967E-45B6-A9E5-1D6792EC8492}"/>
              </a:ext>
            </a:extLst>
          </p:cNvPr>
          <p:cNvSpPr>
            <a:spLocks noGrp="1"/>
          </p:cNvSpPr>
          <p:nvPr>
            <p:ph type="sldNum" sz="quarter" idx="12"/>
          </p:nvPr>
        </p:nvSpPr>
        <p:spPr/>
        <p:txBody>
          <a:bodyPr/>
          <a:lstStyle/>
          <a:p>
            <a:fld id="{98434699-A3A3-4E3F-8E1C-C200AE183944}" type="slidenum">
              <a:rPr lang="ru-RU" smtClean="0"/>
              <a:t>‹#›</a:t>
            </a:fld>
            <a:endParaRPr lang="ru-RU"/>
          </a:p>
        </p:txBody>
      </p:sp>
    </p:spTree>
    <p:extLst>
      <p:ext uri="{BB962C8B-B14F-4D97-AF65-F5344CB8AC3E}">
        <p14:creationId xmlns:p14="http://schemas.microsoft.com/office/powerpoint/2010/main" val="37950008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a:extLst>
              <a:ext uri="{FF2B5EF4-FFF2-40B4-BE49-F238E27FC236}">
                <a16:creationId xmlns:a16="http://schemas.microsoft.com/office/drawing/2014/main" id="{34A99CBC-8802-4E89-88E1-39310E331028}"/>
              </a:ext>
            </a:extLst>
          </p:cNvPr>
          <p:cNvSpPr>
            <a:spLocks noGrp="1"/>
          </p:cNvSpPr>
          <p:nvPr>
            <p:ph type="title" orient="vert"/>
          </p:nvPr>
        </p:nvSpPr>
        <p:spPr>
          <a:xfrm>
            <a:off x="8724900" y="365125"/>
            <a:ext cx="2628900" cy="5811838"/>
          </a:xfrm>
        </p:spPr>
        <p:txBody>
          <a:bodyPr vert="eaVert"/>
          <a:lstStyle/>
          <a:p>
            <a:r>
              <a:rPr lang="ru-RU"/>
              <a:t>Образец заголовка</a:t>
            </a:r>
          </a:p>
        </p:txBody>
      </p:sp>
      <p:sp>
        <p:nvSpPr>
          <p:cNvPr id="3" name="Вертикальный текст 2">
            <a:extLst>
              <a:ext uri="{FF2B5EF4-FFF2-40B4-BE49-F238E27FC236}">
                <a16:creationId xmlns:a16="http://schemas.microsoft.com/office/drawing/2014/main" id="{3084AD47-86A7-41D9-99A3-1C5F1544728D}"/>
              </a:ext>
            </a:extLst>
          </p:cNvPr>
          <p:cNvSpPr>
            <a:spLocks noGrp="1"/>
          </p:cNvSpPr>
          <p:nvPr>
            <p:ph type="body" orient="vert" idx="1"/>
          </p:nvPr>
        </p:nvSpPr>
        <p:spPr>
          <a:xfrm>
            <a:off x="838200" y="365125"/>
            <a:ext cx="7734300" cy="5811838"/>
          </a:xfr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a:extLst>
              <a:ext uri="{FF2B5EF4-FFF2-40B4-BE49-F238E27FC236}">
                <a16:creationId xmlns:a16="http://schemas.microsoft.com/office/drawing/2014/main" id="{2A3BFB56-2241-47FA-8EB5-CC641F8D0B99}"/>
              </a:ext>
            </a:extLst>
          </p:cNvPr>
          <p:cNvSpPr>
            <a:spLocks noGrp="1"/>
          </p:cNvSpPr>
          <p:nvPr>
            <p:ph type="dt" sz="half" idx="10"/>
          </p:nvPr>
        </p:nvSpPr>
        <p:spPr/>
        <p:txBody>
          <a:bodyPr/>
          <a:lstStyle/>
          <a:p>
            <a:fld id="{1D0568FE-0462-4705-98D2-4D1DE0708058}" type="datetimeFigureOut">
              <a:rPr lang="ru-RU" smtClean="0"/>
              <a:t>18.06.2020</a:t>
            </a:fld>
            <a:endParaRPr lang="ru-RU"/>
          </a:p>
        </p:txBody>
      </p:sp>
      <p:sp>
        <p:nvSpPr>
          <p:cNvPr id="5" name="Нижний колонтитул 4">
            <a:extLst>
              <a:ext uri="{FF2B5EF4-FFF2-40B4-BE49-F238E27FC236}">
                <a16:creationId xmlns:a16="http://schemas.microsoft.com/office/drawing/2014/main" id="{502015A7-3200-484B-AEC0-17374A87B300}"/>
              </a:ext>
            </a:extLst>
          </p:cNvPr>
          <p:cNvSpPr>
            <a:spLocks noGrp="1"/>
          </p:cNvSpPr>
          <p:nvPr>
            <p:ph type="ftr" sz="quarter" idx="11"/>
          </p:nvPr>
        </p:nvSpPr>
        <p:spPr/>
        <p:txBody>
          <a:bodyPr/>
          <a:lstStyle/>
          <a:p>
            <a:endParaRPr lang="ru-RU"/>
          </a:p>
        </p:txBody>
      </p:sp>
      <p:sp>
        <p:nvSpPr>
          <p:cNvPr id="6" name="Номер слайда 5">
            <a:extLst>
              <a:ext uri="{FF2B5EF4-FFF2-40B4-BE49-F238E27FC236}">
                <a16:creationId xmlns:a16="http://schemas.microsoft.com/office/drawing/2014/main" id="{F80C9893-3C51-4CED-B4C2-387496815FFD}"/>
              </a:ext>
            </a:extLst>
          </p:cNvPr>
          <p:cNvSpPr>
            <a:spLocks noGrp="1"/>
          </p:cNvSpPr>
          <p:nvPr>
            <p:ph type="sldNum" sz="quarter" idx="12"/>
          </p:nvPr>
        </p:nvSpPr>
        <p:spPr/>
        <p:txBody>
          <a:bodyPr/>
          <a:lstStyle/>
          <a:p>
            <a:fld id="{98434699-A3A3-4E3F-8E1C-C200AE183944}" type="slidenum">
              <a:rPr lang="ru-RU" smtClean="0"/>
              <a:t>‹#›</a:t>
            </a:fld>
            <a:endParaRPr lang="ru-RU"/>
          </a:p>
        </p:txBody>
      </p:sp>
    </p:spTree>
    <p:extLst>
      <p:ext uri="{BB962C8B-B14F-4D97-AF65-F5344CB8AC3E}">
        <p14:creationId xmlns:p14="http://schemas.microsoft.com/office/powerpoint/2010/main" val="275820800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2EC21B96-3834-423F-BBC0-840A9D2F5736}"/>
              </a:ext>
            </a:extLst>
          </p:cNvPr>
          <p:cNvSpPr>
            <a:spLocks noGrp="1"/>
          </p:cNvSpPr>
          <p:nvPr>
            <p:ph type="title"/>
          </p:nvPr>
        </p:nvSpPr>
        <p:spPr/>
        <p:txBody>
          <a:bodyPr/>
          <a:lstStyle/>
          <a:p>
            <a:r>
              <a:rPr lang="ru-RU"/>
              <a:t>Образец заголовка</a:t>
            </a:r>
          </a:p>
        </p:txBody>
      </p:sp>
      <p:sp>
        <p:nvSpPr>
          <p:cNvPr id="3" name="Объект 2">
            <a:extLst>
              <a:ext uri="{FF2B5EF4-FFF2-40B4-BE49-F238E27FC236}">
                <a16:creationId xmlns:a16="http://schemas.microsoft.com/office/drawing/2014/main" id="{5ADF1C3F-06B7-471A-BE57-954E8D87A710}"/>
              </a:ext>
            </a:extLst>
          </p:cNvPr>
          <p:cNvSpPr>
            <a:spLocks noGrp="1"/>
          </p:cNvSpPr>
          <p:nvPr>
            <p:ph idx="1"/>
          </p:nvPr>
        </p:nvSpPr>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a:extLst>
              <a:ext uri="{FF2B5EF4-FFF2-40B4-BE49-F238E27FC236}">
                <a16:creationId xmlns:a16="http://schemas.microsoft.com/office/drawing/2014/main" id="{505BDF71-5612-4BEC-80BB-849961B36F52}"/>
              </a:ext>
            </a:extLst>
          </p:cNvPr>
          <p:cNvSpPr>
            <a:spLocks noGrp="1"/>
          </p:cNvSpPr>
          <p:nvPr>
            <p:ph type="dt" sz="half" idx="10"/>
          </p:nvPr>
        </p:nvSpPr>
        <p:spPr/>
        <p:txBody>
          <a:bodyPr/>
          <a:lstStyle/>
          <a:p>
            <a:fld id="{1D0568FE-0462-4705-98D2-4D1DE0708058}" type="datetimeFigureOut">
              <a:rPr lang="ru-RU" smtClean="0"/>
              <a:t>18.06.2020</a:t>
            </a:fld>
            <a:endParaRPr lang="ru-RU"/>
          </a:p>
        </p:txBody>
      </p:sp>
      <p:sp>
        <p:nvSpPr>
          <p:cNvPr id="5" name="Нижний колонтитул 4">
            <a:extLst>
              <a:ext uri="{FF2B5EF4-FFF2-40B4-BE49-F238E27FC236}">
                <a16:creationId xmlns:a16="http://schemas.microsoft.com/office/drawing/2014/main" id="{0D317868-E445-41B1-B417-06EE12448D4B}"/>
              </a:ext>
            </a:extLst>
          </p:cNvPr>
          <p:cNvSpPr>
            <a:spLocks noGrp="1"/>
          </p:cNvSpPr>
          <p:nvPr>
            <p:ph type="ftr" sz="quarter" idx="11"/>
          </p:nvPr>
        </p:nvSpPr>
        <p:spPr/>
        <p:txBody>
          <a:bodyPr/>
          <a:lstStyle/>
          <a:p>
            <a:endParaRPr lang="ru-RU"/>
          </a:p>
        </p:txBody>
      </p:sp>
      <p:sp>
        <p:nvSpPr>
          <p:cNvPr id="6" name="Номер слайда 5">
            <a:extLst>
              <a:ext uri="{FF2B5EF4-FFF2-40B4-BE49-F238E27FC236}">
                <a16:creationId xmlns:a16="http://schemas.microsoft.com/office/drawing/2014/main" id="{B30DB390-321C-4D33-85DA-FB009DDDE40A}"/>
              </a:ext>
            </a:extLst>
          </p:cNvPr>
          <p:cNvSpPr>
            <a:spLocks noGrp="1"/>
          </p:cNvSpPr>
          <p:nvPr>
            <p:ph type="sldNum" sz="quarter" idx="12"/>
          </p:nvPr>
        </p:nvSpPr>
        <p:spPr/>
        <p:txBody>
          <a:bodyPr/>
          <a:lstStyle/>
          <a:p>
            <a:fld id="{98434699-A3A3-4E3F-8E1C-C200AE183944}" type="slidenum">
              <a:rPr lang="ru-RU" smtClean="0"/>
              <a:t>‹#›</a:t>
            </a:fld>
            <a:endParaRPr lang="ru-RU"/>
          </a:p>
        </p:txBody>
      </p:sp>
    </p:spTree>
    <p:extLst>
      <p:ext uri="{BB962C8B-B14F-4D97-AF65-F5344CB8AC3E}">
        <p14:creationId xmlns:p14="http://schemas.microsoft.com/office/powerpoint/2010/main" val="137393266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688AB448-3882-45D1-97C4-B0E3D4C27CFE}"/>
              </a:ext>
            </a:extLst>
          </p:cNvPr>
          <p:cNvSpPr>
            <a:spLocks noGrp="1"/>
          </p:cNvSpPr>
          <p:nvPr>
            <p:ph type="title"/>
          </p:nvPr>
        </p:nvSpPr>
        <p:spPr>
          <a:xfrm>
            <a:off x="831850" y="1709738"/>
            <a:ext cx="10515600" cy="2852737"/>
          </a:xfrm>
        </p:spPr>
        <p:txBody>
          <a:bodyPr anchor="b"/>
          <a:lstStyle>
            <a:lvl1pPr>
              <a:defRPr sz="6000"/>
            </a:lvl1pPr>
          </a:lstStyle>
          <a:p>
            <a:r>
              <a:rPr lang="ru-RU"/>
              <a:t>Образец заголовка</a:t>
            </a:r>
          </a:p>
        </p:txBody>
      </p:sp>
      <p:sp>
        <p:nvSpPr>
          <p:cNvPr id="3" name="Текст 2">
            <a:extLst>
              <a:ext uri="{FF2B5EF4-FFF2-40B4-BE49-F238E27FC236}">
                <a16:creationId xmlns:a16="http://schemas.microsoft.com/office/drawing/2014/main" id="{B5A5A383-5A97-4B96-9C3B-F303312F6247}"/>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ru-RU"/>
              <a:t>Образец текста</a:t>
            </a:r>
          </a:p>
        </p:txBody>
      </p:sp>
      <p:sp>
        <p:nvSpPr>
          <p:cNvPr id="4" name="Дата 3">
            <a:extLst>
              <a:ext uri="{FF2B5EF4-FFF2-40B4-BE49-F238E27FC236}">
                <a16:creationId xmlns:a16="http://schemas.microsoft.com/office/drawing/2014/main" id="{9DA51781-D12D-40A2-BAF7-EFE26DACAC4D}"/>
              </a:ext>
            </a:extLst>
          </p:cNvPr>
          <p:cNvSpPr>
            <a:spLocks noGrp="1"/>
          </p:cNvSpPr>
          <p:nvPr>
            <p:ph type="dt" sz="half" idx="10"/>
          </p:nvPr>
        </p:nvSpPr>
        <p:spPr/>
        <p:txBody>
          <a:bodyPr/>
          <a:lstStyle/>
          <a:p>
            <a:fld id="{1D0568FE-0462-4705-98D2-4D1DE0708058}" type="datetimeFigureOut">
              <a:rPr lang="ru-RU" smtClean="0"/>
              <a:t>18.06.2020</a:t>
            </a:fld>
            <a:endParaRPr lang="ru-RU"/>
          </a:p>
        </p:txBody>
      </p:sp>
      <p:sp>
        <p:nvSpPr>
          <p:cNvPr id="5" name="Нижний колонтитул 4">
            <a:extLst>
              <a:ext uri="{FF2B5EF4-FFF2-40B4-BE49-F238E27FC236}">
                <a16:creationId xmlns:a16="http://schemas.microsoft.com/office/drawing/2014/main" id="{01830618-7ECB-43B6-91E9-528AD6484FB9}"/>
              </a:ext>
            </a:extLst>
          </p:cNvPr>
          <p:cNvSpPr>
            <a:spLocks noGrp="1"/>
          </p:cNvSpPr>
          <p:nvPr>
            <p:ph type="ftr" sz="quarter" idx="11"/>
          </p:nvPr>
        </p:nvSpPr>
        <p:spPr/>
        <p:txBody>
          <a:bodyPr/>
          <a:lstStyle/>
          <a:p>
            <a:endParaRPr lang="ru-RU"/>
          </a:p>
        </p:txBody>
      </p:sp>
      <p:sp>
        <p:nvSpPr>
          <p:cNvPr id="6" name="Номер слайда 5">
            <a:extLst>
              <a:ext uri="{FF2B5EF4-FFF2-40B4-BE49-F238E27FC236}">
                <a16:creationId xmlns:a16="http://schemas.microsoft.com/office/drawing/2014/main" id="{99BCBB05-2413-4D93-A1AE-A9F5A8C44162}"/>
              </a:ext>
            </a:extLst>
          </p:cNvPr>
          <p:cNvSpPr>
            <a:spLocks noGrp="1"/>
          </p:cNvSpPr>
          <p:nvPr>
            <p:ph type="sldNum" sz="quarter" idx="12"/>
          </p:nvPr>
        </p:nvSpPr>
        <p:spPr/>
        <p:txBody>
          <a:bodyPr/>
          <a:lstStyle/>
          <a:p>
            <a:fld id="{98434699-A3A3-4E3F-8E1C-C200AE183944}" type="slidenum">
              <a:rPr lang="ru-RU" smtClean="0"/>
              <a:t>‹#›</a:t>
            </a:fld>
            <a:endParaRPr lang="ru-RU"/>
          </a:p>
        </p:txBody>
      </p:sp>
    </p:spTree>
    <p:extLst>
      <p:ext uri="{BB962C8B-B14F-4D97-AF65-F5344CB8AC3E}">
        <p14:creationId xmlns:p14="http://schemas.microsoft.com/office/powerpoint/2010/main" val="9032186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BB00A29A-3684-4B20-B6A7-EED4961DD80C}"/>
              </a:ext>
            </a:extLst>
          </p:cNvPr>
          <p:cNvSpPr>
            <a:spLocks noGrp="1"/>
          </p:cNvSpPr>
          <p:nvPr>
            <p:ph type="title"/>
          </p:nvPr>
        </p:nvSpPr>
        <p:spPr/>
        <p:txBody>
          <a:bodyPr/>
          <a:lstStyle/>
          <a:p>
            <a:r>
              <a:rPr lang="ru-RU"/>
              <a:t>Образец заголовка</a:t>
            </a:r>
          </a:p>
        </p:txBody>
      </p:sp>
      <p:sp>
        <p:nvSpPr>
          <p:cNvPr id="3" name="Объект 2">
            <a:extLst>
              <a:ext uri="{FF2B5EF4-FFF2-40B4-BE49-F238E27FC236}">
                <a16:creationId xmlns:a16="http://schemas.microsoft.com/office/drawing/2014/main" id="{4F78B840-E673-4093-907C-1136B5A77EF4}"/>
              </a:ext>
            </a:extLst>
          </p:cNvPr>
          <p:cNvSpPr>
            <a:spLocks noGrp="1"/>
          </p:cNvSpPr>
          <p:nvPr>
            <p:ph sz="half" idx="1"/>
          </p:nvPr>
        </p:nvSpPr>
        <p:spPr>
          <a:xfrm>
            <a:off x="838200" y="1825625"/>
            <a:ext cx="5181600" cy="435133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Объект 3">
            <a:extLst>
              <a:ext uri="{FF2B5EF4-FFF2-40B4-BE49-F238E27FC236}">
                <a16:creationId xmlns:a16="http://schemas.microsoft.com/office/drawing/2014/main" id="{A92B6984-8B27-45EF-B790-40CADB7EE9E3}"/>
              </a:ext>
            </a:extLst>
          </p:cNvPr>
          <p:cNvSpPr>
            <a:spLocks noGrp="1"/>
          </p:cNvSpPr>
          <p:nvPr>
            <p:ph sz="half" idx="2"/>
          </p:nvPr>
        </p:nvSpPr>
        <p:spPr>
          <a:xfrm>
            <a:off x="6172200" y="1825625"/>
            <a:ext cx="5181600" cy="435133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Дата 4">
            <a:extLst>
              <a:ext uri="{FF2B5EF4-FFF2-40B4-BE49-F238E27FC236}">
                <a16:creationId xmlns:a16="http://schemas.microsoft.com/office/drawing/2014/main" id="{7650B32E-0EB3-4C4D-86D8-F3669A9A3A69}"/>
              </a:ext>
            </a:extLst>
          </p:cNvPr>
          <p:cNvSpPr>
            <a:spLocks noGrp="1"/>
          </p:cNvSpPr>
          <p:nvPr>
            <p:ph type="dt" sz="half" idx="10"/>
          </p:nvPr>
        </p:nvSpPr>
        <p:spPr/>
        <p:txBody>
          <a:bodyPr/>
          <a:lstStyle/>
          <a:p>
            <a:fld id="{1D0568FE-0462-4705-98D2-4D1DE0708058}" type="datetimeFigureOut">
              <a:rPr lang="ru-RU" smtClean="0"/>
              <a:t>18.06.2020</a:t>
            </a:fld>
            <a:endParaRPr lang="ru-RU"/>
          </a:p>
        </p:txBody>
      </p:sp>
      <p:sp>
        <p:nvSpPr>
          <p:cNvPr id="6" name="Нижний колонтитул 5">
            <a:extLst>
              <a:ext uri="{FF2B5EF4-FFF2-40B4-BE49-F238E27FC236}">
                <a16:creationId xmlns:a16="http://schemas.microsoft.com/office/drawing/2014/main" id="{7EA1A6DD-7E12-4091-A809-83A84CDAFE82}"/>
              </a:ext>
            </a:extLst>
          </p:cNvPr>
          <p:cNvSpPr>
            <a:spLocks noGrp="1"/>
          </p:cNvSpPr>
          <p:nvPr>
            <p:ph type="ftr" sz="quarter" idx="11"/>
          </p:nvPr>
        </p:nvSpPr>
        <p:spPr/>
        <p:txBody>
          <a:bodyPr/>
          <a:lstStyle/>
          <a:p>
            <a:endParaRPr lang="ru-RU"/>
          </a:p>
        </p:txBody>
      </p:sp>
      <p:sp>
        <p:nvSpPr>
          <p:cNvPr id="7" name="Номер слайда 6">
            <a:extLst>
              <a:ext uri="{FF2B5EF4-FFF2-40B4-BE49-F238E27FC236}">
                <a16:creationId xmlns:a16="http://schemas.microsoft.com/office/drawing/2014/main" id="{3F49ECBE-2BB9-4BFA-BDD2-D3FBC08BA55A}"/>
              </a:ext>
            </a:extLst>
          </p:cNvPr>
          <p:cNvSpPr>
            <a:spLocks noGrp="1"/>
          </p:cNvSpPr>
          <p:nvPr>
            <p:ph type="sldNum" sz="quarter" idx="12"/>
          </p:nvPr>
        </p:nvSpPr>
        <p:spPr/>
        <p:txBody>
          <a:bodyPr/>
          <a:lstStyle/>
          <a:p>
            <a:fld id="{98434699-A3A3-4E3F-8E1C-C200AE183944}" type="slidenum">
              <a:rPr lang="ru-RU" smtClean="0"/>
              <a:t>‹#›</a:t>
            </a:fld>
            <a:endParaRPr lang="ru-RU"/>
          </a:p>
        </p:txBody>
      </p:sp>
    </p:spTree>
    <p:extLst>
      <p:ext uri="{BB962C8B-B14F-4D97-AF65-F5344CB8AC3E}">
        <p14:creationId xmlns:p14="http://schemas.microsoft.com/office/powerpoint/2010/main" val="3351892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25808571-F15F-4106-B486-8BE8614241DD}"/>
              </a:ext>
            </a:extLst>
          </p:cNvPr>
          <p:cNvSpPr>
            <a:spLocks noGrp="1"/>
          </p:cNvSpPr>
          <p:nvPr>
            <p:ph type="title"/>
          </p:nvPr>
        </p:nvSpPr>
        <p:spPr>
          <a:xfrm>
            <a:off x="839788" y="365125"/>
            <a:ext cx="10515600" cy="1325563"/>
          </a:xfrm>
        </p:spPr>
        <p:txBody>
          <a:bodyPr/>
          <a:lstStyle/>
          <a:p>
            <a:r>
              <a:rPr lang="ru-RU"/>
              <a:t>Образец заголовка</a:t>
            </a:r>
          </a:p>
        </p:txBody>
      </p:sp>
      <p:sp>
        <p:nvSpPr>
          <p:cNvPr id="3" name="Текст 2">
            <a:extLst>
              <a:ext uri="{FF2B5EF4-FFF2-40B4-BE49-F238E27FC236}">
                <a16:creationId xmlns:a16="http://schemas.microsoft.com/office/drawing/2014/main" id="{592FFAD4-9946-4B26-B123-600CCA6420B9}"/>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4" name="Объект 3">
            <a:extLst>
              <a:ext uri="{FF2B5EF4-FFF2-40B4-BE49-F238E27FC236}">
                <a16:creationId xmlns:a16="http://schemas.microsoft.com/office/drawing/2014/main" id="{2F8BFC65-2526-4147-B91F-0201CBA25295}"/>
              </a:ext>
            </a:extLst>
          </p:cNvPr>
          <p:cNvSpPr>
            <a:spLocks noGrp="1"/>
          </p:cNvSpPr>
          <p:nvPr>
            <p:ph sz="half" idx="2"/>
          </p:nvPr>
        </p:nvSpPr>
        <p:spPr>
          <a:xfrm>
            <a:off x="839788" y="2505075"/>
            <a:ext cx="5157787" cy="368458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Текст 4">
            <a:extLst>
              <a:ext uri="{FF2B5EF4-FFF2-40B4-BE49-F238E27FC236}">
                <a16:creationId xmlns:a16="http://schemas.microsoft.com/office/drawing/2014/main" id="{B5560A96-37ED-44DF-B752-DDC13BC331C7}"/>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6" name="Объект 5">
            <a:extLst>
              <a:ext uri="{FF2B5EF4-FFF2-40B4-BE49-F238E27FC236}">
                <a16:creationId xmlns:a16="http://schemas.microsoft.com/office/drawing/2014/main" id="{BFD82C6F-B2E0-4D91-B400-6C328ABD6AF7}"/>
              </a:ext>
            </a:extLst>
          </p:cNvPr>
          <p:cNvSpPr>
            <a:spLocks noGrp="1"/>
          </p:cNvSpPr>
          <p:nvPr>
            <p:ph sz="quarter" idx="4"/>
          </p:nvPr>
        </p:nvSpPr>
        <p:spPr>
          <a:xfrm>
            <a:off x="6172200" y="2505075"/>
            <a:ext cx="5183188" cy="368458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7" name="Дата 6">
            <a:extLst>
              <a:ext uri="{FF2B5EF4-FFF2-40B4-BE49-F238E27FC236}">
                <a16:creationId xmlns:a16="http://schemas.microsoft.com/office/drawing/2014/main" id="{56E33157-3427-4E03-81DD-12DE7BDE3D49}"/>
              </a:ext>
            </a:extLst>
          </p:cNvPr>
          <p:cNvSpPr>
            <a:spLocks noGrp="1"/>
          </p:cNvSpPr>
          <p:nvPr>
            <p:ph type="dt" sz="half" idx="10"/>
          </p:nvPr>
        </p:nvSpPr>
        <p:spPr/>
        <p:txBody>
          <a:bodyPr/>
          <a:lstStyle/>
          <a:p>
            <a:fld id="{1D0568FE-0462-4705-98D2-4D1DE0708058}" type="datetimeFigureOut">
              <a:rPr lang="ru-RU" smtClean="0"/>
              <a:t>18.06.2020</a:t>
            </a:fld>
            <a:endParaRPr lang="ru-RU"/>
          </a:p>
        </p:txBody>
      </p:sp>
      <p:sp>
        <p:nvSpPr>
          <p:cNvPr id="8" name="Нижний колонтитул 7">
            <a:extLst>
              <a:ext uri="{FF2B5EF4-FFF2-40B4-BE49-F238E27FC236}">
                <a16:creationId xmlns:a16="http://schemas.microsoft.com/office/drawing/2014/main" id="{3F1253FA-74E1-4B93-97DC-45A82B119F7E}"/>
              </a:ext>
            </a:extLst>
          </p:cNvPr>
          <p:cNvSpPr>
            <a:spLocks noGrp="1"/>
          </p:cNvSpPr>
          <p:nvPr>
            <p:ph type="ftr" sz="quarter" idx="11"/>
          </p:nvPr>
        </p:nvSpPr>
        <p:spPr/>
        <p:txBody>
          <a:bodyPr/>
          <a:lstStyle/>
          <a:p>
            <a:endParaRPr lang="ru-RU"/>
          </a:p>
        </p:txBody>
      </p:sp>
      <p:sp>
        <p:nvSpPr>
          <p:cNvPr id="9" name="Номер слайда 8">
            <a:extLst>
              <a:ext uri="{FF2B5EF4-FFF2-40B4-BE49-F238E27FC236}">
                <a16:creationId xmlns:a16="http://schemas.microsoft.com/office/drawing/2014/main" id="{8B706E6B-1CDD-45FE-9275-EC11C2687C23}"/>
              </a:ext>
            </a:extLst>
          </p:cNvPr>
          <p:cNvSpPr>
            <a:spLocks noGrp="1"/>
          </p:cNvSpPr>
          <p:nvPr>
            <p:ph type="sldNum" sz="quarter" idx="12"/>
          </p:nvPr>
        </p:nvSpPr>
        <p:spPr/>
        <p:txBody>
          <a:bodyPr/>
          <a:lstStyle/>
          <a:p>
            <a:fld id="{98434699-A3A3-4E3F-8E1C-C200AE183944}" type="slidenum">
              <a:rPr lang="ru-RU" smtClean="0"/>
              <a:t>‹#›</a:t>
            </a:fld>
            <a:endParaRPr lang="ru-RU"/>
          </a:p>
        </p:txBody>
      </p:sp>
    </p:spTree>
    <p:extLst>
      <p:ext uri="{BB962C8B-B14F-4D97-AF65-F5344CB8AC3E}">
        <p14:creationId xmlns:p14="http://schemas.microsoft.com/office/powerpoint/2010/main" val="90695006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BF41E277-1E9E-4447-AF9B-07B4E132BD42}"/>
              </a:ext>
            </a:extLst>
          </p:cNvPr>
          <p:cNvSpPr>
            <a:spLocks noGrp="1"/>
          </p:cNvSpPr>
          <p:nvPr>
            <p:ph type="title"/>
          </p:nvPr>
        </p:nvSpPr>
        <p:spPr/>
        <p:txBody>
          <a:bodyPr/>
          <a:lstStyle/>
          <a:p>
            <a:r>
              <a:rPr lang="ru-RU"/>
              <a:t>Образец заголовка</a:t>
            </a:r>
          </a:p>
        </p:txBody>
      </p:sp>
      <p:sp>
        <p:nvSpPr>
          <p:cNvPr id="3" name="Дата 2">
            <a:extLst>
              <a:ext uri="{FF2B5EF4-FFF2-40B4-BE49-F238E27FC236}">
                <a16:creationId xmlns:a16="http://schemas.microsoft.com/office/drawing/2014/main" id="{B7A7E229-48B9-4AED-9C4B-0E235946B538}"/>
              </a:ext>
            </a:extLst>
          </p:cNvPr>
          <p:cNvSpPr>
            <a:spLocks noGrp="1"/>
          </p:cNvSpPr>
          <p:nvPr>
            <p:ph type="dt" sz="half" idx="10"/>
          </p:nvPr>
        </p:nvSpPr>
        <p:spPr/>
        <p:txBody>
          <a:bodyPr/>
          <a:lstStyle/>
          <a:p>
            <a:fld id="{1D0568FE-0462-4705-98D2-4D1DE0708058}" type="datetimeFigureOut">
              <a:rPr lang="ru-RU" smtClean="0"/>
              <a:t>18.06.2020</a:t>
            </a:fld>
            <a:endParaRPr lang="ru-RU"/>
          </a:p>
        </p:txBody>
      </p:sp>
      <p:sp>
        <p:nvSpPr>
          <p:cNvPr id="4" name="Нижний колонтитул 3">
            <a:extLst>
              <a:ext uri="{FF2B5EF4-FFF2-40B4-BE49-F238E27FC236}">
                <a16:creationId xmlns:a16="http://schemas.microsoft.com/office/drawing/2014/main" id="{309FFC91-A582-4F74-9E02-8A63C242498F}"/>
              </a:ext>
            </a:extLst>
          </p:cNvPr>
          <p:cNvSpPr>
            <a:spLocks noGrp="1"/>
          </p:cNvSpPr>
          <p:nvPr>
            <p:ph type="ftr" sz="quarter" idx="11"/>
          </p:nvPr>
        </p:nvSpPr>
        <p:spPr/>
        <p:txBody>
          <a:bodyPr/>
          <a:lstStyle/>
          <a:p>
            <a:endParaRPr lang="ru-RU"/>
          </a:p>
        </p:txBody>
      </p:sp>
      <p:sp>
        <p:nvSpPr>
          <p:cNvPr id="5" name="Номер слайда 4">
            <a:extLst>
              <a:ext uri="{FF2B5EF4-FFF2-40B4-BE49-F238E27FC236}">
                <a16:creationId xmlns:a16="http://schemas.microsoft.com/office/drawing/2014/main" id="{06E6AD13-FADE-4AEE-87F8-66CA43061E68}"/>
              </a:ext>
            </a:extLst>
          </p:cNvPr>
          <p:cNvSpPr>
            <a:spLocks noGrp="1"/>
          </p:cNvSpPr>
          <p:nvPr>
            <p:ph type="sldNum" sz="quarter" idx="12"/>
          </p:nvPr>
        </p:nvSpPr>
        <p:spPr/>
        <p:txBody>
          <a:bodyPr/>
          <a:lstStyle/>
          <a:p>
            <a:fld id="{98434699-A3A3-4E3F-8E1C-C200AE183944}" type="slidenum">
              <a:rPr lang="ru-RU" smtClean="0"/>
              <a:t>‹#›</a:t>
            </a:fld>
            <a:endParaRPr lang="ru-RU"/>
          </a:p>
        </p:txBody>
      </p:sp>
    </p:spTree>
    <p:extLst>
      <p:ext uri="{BB962C8B-B14F-4D97-AF65-F5344CB8AC3E}">
        <p14:creationId xmlns:p14="http://schemas.microsoft.com/office/powerpoint/2010/main" val="221665890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a:extLst>
              <a:ext uri="{FF2B5EF4-FFF2-40B4-BE49-F238E27FC236}">
                <a16:creationId xmlns:a16="http://schemas.microsoft.com/office/drawing/2014/main" id="{990C132B-6D12-48D3-8E57-BA9112F237F5}"/>
              </a:ext>
            </a:extLst>
          </p:cNvPr>
          <p:cNvSpPr>
            <a:spLocks noGrp="1"/>
          </p:cNvSpPr>
          <p:nvPr>
            <p:ph type="dt" sz="half" idx="10"/>
          </p:nvPr>
        </p:nvSpPr>
        <p:spPr/>
        <p:txBody>
          <a:bodyPr/>
          <a:lstStyle/>
          <a:p>
            <a:fld id="{1D0568FE-0462-4705-98D2-4D1DE0708058}" type="datetimeFigureOut">
              <a:rPr lang="ru-RU" smtClean="0"/>
              <a:t>18.06.2020</a:t>
            </a:fld>
            <a:endParaRPr lang="ru-RU"/>
          </a:p>
        </p:txBody>
      </p:sp>
      <p:sp>
        <p:nvSpPr>
          <p:cNvPr id="3" name="Нижний колонтитул 2">
            <a:extLst>
              <a:ext uri="{FF2B5EF4-FFF2-40B4-BE49-F238E27FC236}">
                <a16:creationId xmlns:a16="http://schemas.microsoft.com/office/drawing/2014/main" id="{FE788CED-2BCB-4C82-8EA8-3A9D637359CC}"/>
              </a:ext>
            </a:extLst>
          </p:cNvPr>
          <p:cNvSpPr>
            <a:spLocks noGrp="1"/>
          </p:cNvSpPr>
          <p:nvPr>
            <p:ph type="ftr" sz="quarter" idx="11"/>
          </p:nvPr>
        </p:nvSpPr>
        <p:spPr/>
        <p:txBody>
          <a:bodyPr/>
          <a:lstStyle/>
          <a:p>
            <a:endParaRPr lang="ru-RU"/>
          </a:p>
        </p:txBody>
      </p:sp>
      <p:sp>
        <p:nvSpPr>
          <p:cNvPr id="4" name="Номер слайда 3">
            <a:extLst>
              <a:ext uri="{FF2B5EF4-FFF2-40B4-BE49-F238E27FC236}">
                <a16:creationId xmlns:a16="http://schemas.microsoft.com/office/drawing/2014/main" id="{30CC78A7-3DF4-4D3F-ABC9-DE93F2BB0005}"/>
              </a:ext>
            </a:extLst>
          </p:cNvPr>
          <p:cNvSpPr>
            <a:spLocks noGrp="1"/>
          </p:cNvSpPr>
          <p:nvPr>
            <p:ph type="sldNum" sz="quarter" idx="12"/>
          </p:nvPr>
        </p:nvSpPr>
        <p:spPr/>
        <p:txBody>
          <a:bodyPr/>
          <a:lstStyle/>
          <a:p>
            <a:fld id="{98434699-A3A3-4E3F-8E1C-C200AE183944}" type="slidenum">
              <a:rPr lang="ru-RU" smtClean="0"/>
              <a:t>‹#›</a:t>
            </a:fld>
            <a:endParaRPr lang="ru-RU"/>
          </a:p>
        </p:txBody>
      </p:sp>
    </p:spTree>
    <p:extLst>
      <p:ext uri="{BB962C8B-B14F-4D97-AF65-F5344CB8AC3E}">
        <p14:creationId xmlns:p14="http://schemas.microsoft.com/office/powerpoint/2010/main" val="45245238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CDBD4D0A-B20C-4C8B-9609-3A454CE03560}"/>
              </a:ext>
            </a:extLst>
          </p:cNvPr>
          <p:cNvSpPr>
            <a:spLocks noGrp="1"/>
          </p:cNvSpPr>
          <p:nvPr>
            <p:ph type="title"/>
          </p:nvPr>
        </p:nvSpPr>
        <p:spPr>
          <a:xfrm>
            <a:off x="839788" y="457200"/>
            <a:ext cx="3932237" cy="1600200"/>
          </a:xfrm>
        </p:spPr>
        <p:txBody>
          <a:bodyPr anchor="b"/>
          <a:lstStyle>
            <a:lvl1pPr>
              <a:defRPr sz="3200"/>
            </a:lvl1pPr>
          </a:lstStyle>
          <a:p>
            <a:r>
              <a:rPr lang="ru-RU"/>
              <a:t>Образец заголовка</a:t>
            </a:r>
          </a:p>
        </p:txBody>
      </p:sp>
      <p:sp>
        <p:nvSpPr>
          <p:cNvPr id="3" name="Объект 2">
            <a:extLst>
              <a:ext uri="{FF2B5EF4-FFF2-40B4-BE49-F238E27FC236}">
                <a16:creationId xmlns:a16="http://schemas.microsoft.com/office/drawing/2014/main" id="{903EF542-805F-498F-83B1-CFCDF443CADC}"/>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Текст 3">
            <a:extLst>
              <a:ext uri="{FF2B5EF4-FFF2-40B4-BE49-F238E27FC236}">
                <a16:creationId xmlns:a16="http://schemas.microsoft.com/office/drawing/2014/main" id="{4F18D1A5-F728-4274-9584-A46A20E0601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p>
        </p:txBody>
      </p:sp>
      <p:sp>
        <p:nvSpPr>
          <p:cNvPr id="5" name="Дата 4">
            <a:extLst>
              <a:ext uri="{FF2B5EF4-FFF2-40B4-BE49-F238E27FC236}">
                <a16:creationId xmlns:a16="http://schemas.microsoft.com/office/drawing/2014/main" id="{E9C2370D-B072-4468-8F98-F6AC2FBE5045}"/>
              </a:ext>
            </a:extLst>
          </p:cNvPr>
          <p:cNvSpPr>
            <a:spLocks noGrp="1"/>
          </p:cNvSpPr>
          <p:nvPr>
            <p:ph type="dt" sz="half" idx="10"/>
          </p:nvPr>
        </p:nvSpPr>
        <p:spPr/>
        <p:txBody>
          <a:bodyPr/>
          <a:lstStyle/>
          <a:p>
            <a:fld id="{1D0568FE-0462-4705-98D2-4D1DE0708058}" type="datetimeFigureOut">
              <a:rPr lang="ru-RU" smtClean="0"/>
              <a:t>18.06.2020</a:t>
            </a:fld>
            <a:endParaRPr lang="ru-RU"/>
          </a:p>
        </p:txBody>
      </p:sp>
      <p:sp>
        <p:nvSpPr>
          <p:cNvPr id="6" name="Нижний колонтитул 5">
            <a:extLst>
              <a:ext uri="{FF2B5EF4-FFF2-40B4-BE49-F238E27FC236}">
                <a16:creationId xmlns:a16="http://schemas.microsoft.com/office/drawing/2014/main" id="{2FEC0903-0F39-465E-954F-746CE94058F9}"/>
              </a:ext>
            </a:extLst>
          </p:cNvPr>
          <p:cNvSpPr>
            <a:spLocks noGrp="1"/>
          </p:cNvSpPr>
          <p:nvPr>
            <p:ph type="ftr" sz="quarter" idx="11"/>
          </p:nvPr>
        </p:nvSpPr>
        <p:spPr/>
        <p:txBody>
          <a:bodyPr/>
          <a:lstStyle/>
          <a:p>
            <a:endParaRPr lang="ru-RU"/>
          </a:p>
        </p:txBody>
      </p:sp>
      <p:sp>
        <p:nvSpPr>
          <p:cNvPr id="7" name="Номер слайда 6">
            <a:extLst>
              <a:ext uri="{FF2B5EF4-FFF2-40B4-BE49-F238E27FC236}">
                <a16:creationId xmlns:a16="http://schemas.microsoft.com/office/drawing/2014/main" id="{E7FF70FF-2147-4DAC-BA4C-5690FC5C2CFD}"/>
              </a:ext>
            </a:extLst>
          </p:cNvPr>
          <p:cNvSpPr>
            <a:spLocks noGrp="1"/>
          </p:cNvSpPr>
          <p:nvPr>
            <p:ph type="sldNum" sz="quarter" idx="12"/>
          </p:nvPr>
        </p:nvSpPr>
        <p:spPr/>
        <p:txBody>
          <a:bodyPr/>
          <a:lstStyle/>
          <a:p>
            <a:fld id="{98434699-A3A3-4E3F-8E1C-C200AE183944}" type="slidenum">
              <a:rPr lang="ru-RU" smtClean="0"/>
              <a:t>‹#›</a:t>
            </a:fld>
            <a:endParaRPr lang="ru-RU"/>
          </a:p>
        </p:txBody>
      </p:sp>
    </p:spTree>
    <p:extLst>
      <p:ext uri="{BB962C8B-B14F-4D97-AF65-F5344CB8AC3E}">
        <p14:creationId xmlns:p14="http://schemas.microsoft.com/office/powerpoint/2010/main" val="200560416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CD27DE95-A7B9-4F41-91E7-DC37AFDA0AD3}"/>
              </a:ext>
            </a:extLst>
          </p:cNvPr>
          <p:cNvSpPr>
            <a:spLocks noGrp="1"/>
          </p:cNvSpPr>
          <p:nvPr>
            <p:ph type="title"/>
          </p:nvPr>
        </p:nvSpPr>
        <p:spPr>
          <a:xfrm>
            <a:off x="839788" y="457200"/>
            <a:ext cx="3932237" cy="1600200"/>
          </a:xfrm>
        </p:spPr>
        <p:txBody>
          <a:bodyPr anchor="b"/>
          <a:lstStyle>
            <a:lvl1pPr>
              <a:defRPr sz="3200"/>
            </a:lvl1pPr>
          </a:lstStyle>
          <a:p>
            <a:r>
              <a:rPr lang="ru-RU"/>
              <a:t>Образец заголовка</a:t>
            </a:r>
          </a:p>
        </p:txBody>
      </p:sp>
      <p:sp>
        <p:nvSpPr>
          <p:cNvPr id="3" name="Рисунок 2">
            <a:extLst>
              <a:ext uri="{FF2B5EF4-FFF2-40B4-BE49-F238E27FC236}">
                <a16:creationId xmlns:a16="http://schemas.microsoft.com/office/drawing/2014/main" id="{10F13EF6-ADCC-479B-A1BD-5BDBBB0B9C79}"/>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a:extLst>
              <a:ext uri="{FF2B5EF4-FFF2-40B4-BE49-F238E27FC236}">
                <a16:creationId xmlns:a16="http://schemas.microsoft.com/office/drawing/2014/main" id="{CF237B1D-E1F7-4423-A611-E58D731A85D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p>
        </p:txBody>
      </p:sp>
      <p:sp>
        <p:nvSpPr>
          <p:cNvPr id="5" name="Дата 4">
            <a:extLst>
              <a:ext uri="{FF2B5EF4-FFF2-40B4-BE49-F238E27FC236}">
                <a16:creationId xmlns:a16="http://schemas.microsoft.com/office/drawing/2014/main" id="{0D53D31D-76AB-4EE3-B3DC-BD2DFA2AB4D2}"/>
              </a:ext>
            </a:extLst>
          </p:cNvPr>
          <p:cNvSpPr>
            <a:spLocks noGrp="1"/>
          </p:cNvSpPr>
          <p:nvPr>
            <p:ph type="dt" sz="half" idx="10"/>
          </p:nvPr>
        </p:nvSpPr>
        <p:spPr/>
        <p:txBody>
          <a:bodyPr/>
          <a:lstStyle/>
          <a:p>
            <a:fld id="{1D0568FE-0462-4705-98D2-4D1DE0708058}" type="datetimeFigureOut">
              <a:rPr lang="ru-RU" smtClean="0"/>
              <a:t>18.06.2020</a:t>
            </a:fld>
            <a:endParaRPr lang="ru-RU"/>
          </a:p>
        </p:txBody>
      </p:sp>
      <p:sp>
        <p:nvSpPr>
          <p:cNvPr id="6" name="Нижний колонтитул 5">
            <a:extLst>
              <a:ext uri="{FF2B5EF4-FFF2-40B4-BE49-F238E27FC236}">
                <a16:creationId xmlns:a16="http://schemas.microsoft.com/office/drawing/2014/main" id="{ABBDCC2C-603A-4F0F-9C9D-7AFF884755B9}"/>
              </a:ext>
            </a:extLst>
          </p:cNvPr>
          <p:cNvSpPr>
            <a:spLocks noGrp="1"/>
          </p:cNvSpPr>
          <p:nvPr>
            <p:ph type="ftr" sz="quarter" idx="11"/>
          </p:nvPr>
        </p:nvSpPr>
        <p:spPr/>
        <p:txBody>
          <a:bodyPr/>
          <a:lstStyle/>
          <a:p>
            <a:endParaRPr lang="ru-RU"/>
          </a:p>
        </p:txBody>
      </p:sp>
      <p:sp>
        <p:nvSpPr>
          <p:cNvPr id="7" name="Номер слайда 6">
            <a:extLst>
              <a:ext uri="{FF2B5EF4-FFF2-40B4-BE49-F238E27FC236}">
                <a16:creationId xmlns:a16="http://schemas.microsoft.com/office/drawing/2014/main" id="{3769567D-A828-42A1-AE2C-5EF05F04B6C0}"/>
              </a:ext>
            </a:extLst>
          </p:cNvPr>
          <p:cNvSpPr>
            <a:spLocks noGrp="1"/>
          </p:cNvSpPr>
          <p:nvPr>
            <p:ph type="sldNum" sz="quarter" idx="12"/>
          </p:nvPr>
        </p:nvSpPr>
        <p:spPr/>
        <p:txBody>
          <a:bodyPr/>
          <a:lstStyle/>
          <a:p>
            <a:fld id="{98434699-A3A3-4E3F-8E1C-C200AE183944}" type="slidenum">
              <a:rPr lang="ru-RU" smtClean="0"/>
              <a:t>‹#›</a:t>
            </a:fld>
            <a:endParaRPr lang="ru-RU"/>
          </a:p>
        </p:txBody>
      </p:sp>
    </p:spTree>
    <p:extLst>
      <p:ext uri="{BB962C8B-B14F-4D97-AF65-F5344CB8AC3E}">
        <p14:creationId xmlns:p14="http://schemas.microsoft.com/office/powerpoint/2010/main" val="114221383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E14DF036-C016-441E-AA12-789D9AE53F1C}"/>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ru-RU"/>
              <a:t>Образец заголовка</a:t>
            </a:r>
          </a:p>
        </p:txBody>
      </p:sp>
      <p:sp>
        <p:nvSpPr>
          <p:cNvPr id="3" name="Текст 2">
            <a:extLst>
              <a:ext uri="{FF2B5EF4-FFF2-40B4-BE49-F238E27FC236}">
                <a16:creationId xmlns:a16="http://schemas.microsoft.com/office/drawing/2014/main" id="{586EBD50-1F09-4140-A3A8-21AE28F38EAD}"/>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a:extLst>
              <a:ext uri="{FF2B5EF4-FFF2-40B4-BE49-F238E27FC236}">
                <a16:creationId xmlns:a16="http://schemas.microsoft.com/office/drawing/2014/main" id="{AA17A6D8-E813-4290-B625-5C634FC67F58}"/>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0568FE-0462-4705-98D2-4D1DE0708058}" type="datetimeFigureOut">
              <a:rPr lang="ru-RU" smtClean="0"/>
              <a:t>18.06.2020</a:t>
            </a:fld>
            <a:endParaRPr lang="ru-RU"/>
          </a:p>
        </p:txBody>
      </p:sp>
      <p:sp>
        <p:nvSpPr>
          <p:cNvPr id="5" name="Нижний колонтитул 4">
            <a:extLst>
              <a:ext uri="{FF2B5EF4-FFF2-40B4-BE49-F238E27FC236}">
                <a16:creationId xmlns:a16="http://schemas.microsoft.com/office/drawing/2014/main" id="{08DB5619-38BB-4BFF-B132-4E05C1EB2620}"/>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a:extLst>
              <a:ext uri="{FF2B5EF4-FFF2-40B4-BE49-F238E27FC236}">
                <a16:creationId xmlns:a16="http://schemas.microsoft.com/office/drawing/2014/main" id="{2B64EFC4-E585-44A6-B59B-847A8FB12F9B}"/>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8434699-A3A3-4E3F-8E1C-C200AE183944}" type="slidenum">
              <a:rPr lang="ru-RU" smtClean="0"/>
              <a:t>‹#›</a:t>
            </a:fld>
            <a:endParaRPr lang="ru-RU"/>
          </a:p>
        </p:txBody>
      </p:sp>
    </p:spTree>
    <p:extLst>
      <p:ext uri="{BB962C8B-B14F-4D97-AF65-F5344CB8AC3E}">
        <p14:creationId xmlns:p14="http://schemas.microsoft.com/office/powerpoint/2010/main" val="286062879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arget="../media/image3.jpeg" Type="http://schemas.openxmlformats.org/officeDocument/2006/relationships/image"/><Relationship Id="rId2" Target="../media/image2.png" Type="http://schemas.openxmlformats.org/officeDocument/2006/relationships/image"/><Relationship Id="rId1" Target="../slideLayouts/slideLayout7.xml" Type="http://schemas.openxmlformats.org/officeDocument/2006/relationships/slideLayout"/><Relationship Id="rId5" Target="../media/image5.jpeg" Type="http://schemas.openxmlformats.org/officeDocument/2006/relationships/image"/><Relationship Id="rId4" Target="../media/image4.jpeg" Type="http://schemas.openxmlformats.org/officeDocument/2006/relationships/image"/></Relationships>
</file>

<file path=ppt/slides/_rels/slide4.xml.rels><?xml version="1.0" encoding="UTF-8" standalone="yes" ?><Relationships xmlns="http://schemas.openxmlformats.org/package/2006/relationships"><Relationship Id="rId3" Target="../media/image7.jpeg" Type="http://schemas.openxmlformats.org/officeDocument/2006/relationships/image"/><Relationship Id="rId2" Target="../media/image6.jpeg" Type="http://schemas.openxmlformats.org/officeDocument/2006/relationships/image"/><Relationship Id="rId1" Target="../slideLayouts/slideLayout7.xml" Type="http://schemas.openxmlformats.org/officeDocument/2006/relationships/slideLayout"/></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DB29CB42-12ED-4516-A969-6404B8948046}"/>
              </a:ext>
            </a:extLst>
          </p:cNvPr>
          <p:cNvSpPr txBox="1"/>
          <p:nvPr/>
        </p:nvSpPr>
        <p:spPr>
          <a:xfrm>
            <a:off x="491067" y="151179"/>
            <a:ext cx="11700933" cy="6555641"/>
          </a:xfrm>
          <a:prstGeom prst="rect">
            <a:avLst/>
          </a:prstGeom>
          <a:noFill/>
        </p:spPr>
        <p:txBody>
          <a:bodyPr wrap="square" rtlCol="0">
            <a:spAutoFit/>
          </a:bodyPr>
          <a:lstStyle/>
          <a:p>
            <a:pPr fontAlgn="base"/>
            <a:r>
              <a:rPr lang="en-US" sz="2800" dirty="0">
                <a:latin typeface="PT Serif"/>
              </a:rPr>
              <a:t>Geography is the study of the Earth and its features, its inhabitants, and its phenomena. The word geography comes from Greek. It means “to write and draw about the Earth”. Geography studies continents, seas, rivers and mountains. It deals with all the people and animals that live on the Earth. It is interested in the things that happen on the Earth like tides, winds, and earthquakes. A person who is an expert in geography is a geographer. A geographer tries to understand the world and the things that are in it, how they started and how they have changed. Geographers need to know a lot about maps because maps are very important for understanding geography.</a:t>
            </a:r>
          </a:p>
          <a:p>
            <a:pPr fontAlgn="base"/>
            <a:r>
              <a:rPr lang="en-US" sz="2800" dirty="0">
                <a:latin typeface="PT Serif"/>
              </a:rPr>
              <a:t>Geography is divided into two main parts called physical geography and human geography. Physical geography studies the natural environment and human geography studies the human environment. Human geography studies include things such as the population in a country, a country’s economy and so on.</a:t>
            </a:r>
          </a:p>
        </p:txBody>
      </p:sp>
    </p:spTree>
    <p:extLst>
      <p:ext uri="{BB962C8B-B14F-4D97-AF65-F5344CB8AC3E}">
        <p14:creationId xmlns:p14="http://schemas.microsoft.com/office/powerpoint/2010/main" val="300019887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63E1FA37-D015-4B8A-BE7D-1D88EA471975}"/>
              </a:ext>
            </a:extLst>
          </p:cNvPr>
          <p:cNvSpPr txBox="1"/>
          <p:nvPr/>
        </p:nvSpPr>
        <p:spPr>
          <a:xfrm>
            <a:off x="6096000" y="968375"/>
            <a:ext cx="5428451" cy="5201424"/>
          </a:xfrm>
          <a:prstGeom prst="rect">
            <a:avLst/>
          </a:prstGeom>
          <a:noFill/>
        </p:spPr>
        <p:txBody>
          <a:bodyPr wrap="square" rtlCol="0">
            <a:spAutoFit/>
          </a:bodyPr>
          <a:lstStyle/>
          <a:p>
            <a:r>
              <a:rPr lang="en-US" sz="2800" b="1" dirty="0">
                <a:solidFill>
                  <a:srgbClr val="000000"/>
                </a:solidFill>
                <a:latin typeface="Arial" panose="020B0604020202020204" pitchFamily="34" charset="0"/>
              </a:rPr>
              <a:t>You are considering having a holiday by the lake and now you’d like to get more information. </a:t>
            </a:r>
          </a:p>
          <a:p>
            <a:endParaRPr lang="en-US" sz="2800" b="1" dirty="0">
              <a:solidFill>
                <a:srgbClr val="000000"/>
              </a:solidFill>
              <a:latin typeface="Arial" panose="020B0604020202020204" pitchFamily="34" charset="0"/>
            </a:endParaRPr>
          </a:p>
          <a:p>
            <a:r>
              <a:rPr lang="en-US" sz="3200" dirty="0">
                <a:solidFill>
                  <a:srgbClr val="000000"/>
                </a:solidFill>
                <a:latin typeface="Arial" panose="020B0604020202020204" pitchFamily="34" charset="0"/>
              </a:rPr>
              <a:t>1) location</a:t>
            </a:r>
          </a:p>
          <a:p>
            <a:r>
              <a:rPr lang="en-US" sz="3200" dirty="0">
                <a:solidFill>
                  <a:srgbClr val="000000"/>
                </a:solidFill>
                <a:latin typeface="Arial" panose="020B0604020202020204" pitchFamily="34" charset="0"/>
              </a:rPr>
              <a:t>2) accommodation</a:t>
            </a:r>
          </a:p>
          <a:p>
            <a:r>
              <a:rPr lang="en-US" sz="3200" dirty="0">
                <a:solidFill>
                  <a:srgbClr val="000000"/>
                </a:solidFill>
                <a:latin typeface="Arial" panose="020B0604020202020204" pitchFamily="34" charset="0"/>
              </a:rPr>
              <a:t>3) fishing</a:t>
            </a:r>
          </a:p>
          <a:p>
            <a:r>
              <a:rPr lang="en-US" sz="3200" dirty="0">
                <a:solidFill>
                  <a:srgbClr val="000000"/>
                </a:solidFill>
                <a:latin typeface="Arial" panose="020B0604020202020204" pitchFamily="34" charset="0"/>
              </a:rPr>
              <a:t>4) price for a week for one</a:t>
            </a:r>
          </a:p>
          <a:p>
            <a:r>
              <a:rPr lang="en-US" sz="3200" dirty="0">
                <a:solidFill>
                  <a:srgbClr val="000000"/>
                </a:solidFill>
                <a:latin typeface="Arial" panose="020B0604020202020204" pitchFamily="34" charset="0"/>
              </a:rPr>
              <a:t>5) group discounts</a:t>
            </a:r>
          </a:p>
          <a:p>
            <a:endParaRPr lang="en-US" sz="3200" dirty="0">
              <a:solidFill>
                <a:srgbClr val="000000"/>
              </a:solidFill>
              <a:latin typeface="Arial" panose="020B0604020202020204" pitchFamily="34" charset="0"/>
            </a:endParaRPr>
          </a:p>
        </p:txBody>
      </p:sp>
      <p:pic>
        <p:nvPicPr>
          <p:cNvPr id="1026" name="Picture 2" descr="undefined">
            <a:extLst>
              <a:ext uri="{FF2B5EF4-FFF2-40B4-BE49-F238E27FC236}">
                <a16:creationId xmlns:a16="http://schemas.microsoft.com/office/drawing/2014/main" id="{4580707F-61AF-4B5D-A7D4-AC292F27F20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0133" y="968375"/>
            <a:ext cx="5046134" cy="458575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0234831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a:extLst>
              <a:ext uri="{FF2B5EF4-FFF2-40B4-BE49-F238E27FC236}">
                <a16:creationId xmlns:a16="http://schemas.microsoft.com/office/drawing/2014/main" id="{5FD14DE2-3838-429A-8275-46B0FE83ECA3}"/>
              </a:ext>
            </a:extLst>
          </p:cNvPr>
          <p:cNvPicPr>
            <a:picLocks noChangeAspect="1"/>
          </p:cNvPicPr>
          <p:nvPr/>
        </p:nvPicPr>
        <p:blipFill>
          <a:blip r:embed="rId2"/>
          <a:stretch>
            <a:fillRect/>
          </a:stretch>
        </p:blipFill>
        <p:spPr>
          <a:xfrm>
            <a:off x="523773" y="4752433"/>
            <a:ext cx="11144454" cy="1755800"/>
          </a:xfrm>
          <a:prstGeom prst="rect">
            <a:avLst/>
          </a:prstGeom>
        </p:spPr>
      </p:pic>
      <p:pic>
        <p:nvPicPr>
          <p:cNvPr id="4" name="Рисунок 3">
            <a:extLst>
              <a:ext uri="{FF2B5EF4-FFF2-40B4-BE49-F238E27FC236}">
                <a16:creationId xmlns:a16="http://schemas.microsoft.com/office/drawing/2014/main" id="{1C74E772-6C33-4E37-8409-FDA54A1A0A3C}"/>
              </a:ext>
            </a:extLst>
          </p:cNvPr>
          <p:cNvPicPr>
            <a:picLocks noChangeAspect="1"/>
          </p:cNvPicPr>
          <p:nvPr/>
        </p:nvPicPr>
        <p:blipFill>
          <a:blip r:embed="rId3"/>
          <a:stretch>
            <a:fillRect/>
          </a:stretch>
        </p:blipFill>
        <p:spPr>
          <a:xfrm>
            <a:off x="343429" y="349767"/>
            <a:ext cx="3586263" cy="2803512"/>
          </a:xfrm>
          <a:prstGeom prst="rect">
            <a:avLst/>
          </a:prstGeom>
        </p:spPr>
      </p:pic>
      <p:pic>
        <p:nvPicPr>
          <p:cNvPr id="6" name="Рисунок 5">
            <a:extLst>
              <a:ext uri="{FF2B5EF4-FFF2-40B4-BE49-F238E27FC236}">
                <a16:creationId xmlns:a16="http://schemas.microsoft.com/office/drawing/2014/main" id="{4778EAC3-5341-4638-B8D7-7BF008881290}"/>
              </a:ext>
            </a:extLst>
          </p:cNvPr>
          <p:cNvPicPr>
            <a:picLocks noChangeAspect="1"/>
          </p:cNvPicPr>
          <p:nvPr/>
        </p:nvPicPr>
        <p:blipFill>
          <a:blip r:embed="rId4"/>
          <a:stretch>
            <a:fillRect/>
          </a:stretch>
        </p:blipFill>
        <p:spPr>
          <a:xfrm>
            <a:off x="4304669" y="1076600"/>
            <a:ext cx="3586263" cy="2951156"/>
          </a:xfrm>
          <a:prstGeom prst="rect">
            <a:avLst/>
          </a:prstGeom>
        </p:spPr>
      </p:pic>
      <p:pic>
        <p:nvPicPr>
          <p:cNvPr id="7" name="Рисунок 6">
            <a:extLst>
              <a:ext uri="{FF2B5EF4-FFF2-40B4-BE49-F238E27FC236}">
                <a16:creationId xmlns:a16="http://schemas.microsoft.com/office/drawing/2014/main" id="{6EDCDD97-697E-483E-8D3C-8A8D06D3D1A4}"/>
              </a:ext>
            </a:extLst>
          </p:cNvPr>
          <p:cNvPicPr>
            <a:picLocks noChangeAspect="1"/>
          </p:cNvPicPr>
          <p:nvPr/>
        </p:nvPicPr>
        <p:blipFill>
          <a:blip r:embed="rId5"/>
          <a:stretch>
            <a:fillRect/>
          </a:stretch>
        </p:blipFill>
        <p:spPr>
          <a:xfrm>
            <a:off x="8262308" y="349767"/>
            <a:ext cx="3586262" cy="3132667"/>
          </a:xfrm>
          <a:prstGeom prst="rect">
            <a:avLst/>
          </a:prstGeom>
        </p:spPr>
      </p:pic>
    </p:spTree>
    <p:extLst>
      <p:ext uri="{BB962C8B-B14F-4D97-AF65-F5344CB8AC3E}">
        <p14:creationId xmlns:p14="http://schemas.microsoft.com/office/powerpoint/2010/main" val="425661938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33E4A18E-2AF8-45A9-AED1-FA27464BD494}"/>
              </a:ext>
            </a:extLst>
          </p:cNvPr>
          <p:cNvSpPr txBox="1"/>
          <p:nvPr/>
        </p:nvSpPr>
        <p:spPr>
          <a:xfrm>
            <a:off x="887671" y="3933773"/>
            <a:ext cx="9492463" cy="2492990"/>
          </a:xfrm>
          <a:prstGeom prst="rect">
            <a:avLst/>
          </a:prstGeom>
          <a:noFill/>
        </p:spPr>
        <p:txBody>
          <a:bodyPr wrap="square" rtlCol="0">
            <a:spAutoFit/>
          </a:bodyPr>
          <a:lstStyle/>
          <a:p>
            <a:pPr algn="just"/>
            <a:r>
              <a:rPr lang="en-US" b="1" dirty="0">
                <a:solidFill>
                  <a:srgbClr val="000000"/>
                </a:solidFill>
                <a:latin typeface="Arial" panose="020B0604020202020204" pitchFamily="34" charset="0"/>
              </a:rPr>
              <a:t>Study the two photographs. In 1.5 minutes be ready to compare and contrast the photographs:</a:t>
            </a:r>
            <a:endParaRPr lang="en-US" dirty="0">
              <a:solidFill>
                <a:srgbClr val="000000"/>
              </a:solidFill>
              <a:latin typeface="Arial" panose="020B0604020202020204" pitchFamily="34" charset="0"/>
            </a:endParaRPr>
          </a:p>
          <a:p>
            <a:r>
              <a:rPr lang="en-US" sz="2400" dirty="0">
                <a:solidFill>
                  <a:srgbClr val="000000"/>
                </a:solidFill>
                <a:latin typeface="Arial" panose="020B0604020202020204" pitchFamily="34" charset="0"/>
              </a:rPr>
              <a:t>·        give a brief description of the photos (action, location)</a:t>
            </a:r>
          </a:p>
          <a:p>
            <a:r>
              <a:rPr lang="en-US" sz="2400" dirty="0">
                <a:solidFill>
                  <a:srgbClr val="000000"/>
                </a:solidFill>
                <a:latin typeface="Arial" panose="020B0604020202020204" pitchFamily="34" charset="0"/>
              </a:rPr>
              <a:t>·        say what the pictures have in common</a:t>
            </a:r>
          </a:p>
          <a:p>
            <a:r>
              <a:rPr lang="en-US" sz="2400" dirty="0">
                <a:solidFill>
                  <a:srgbClr val="000000"/>
                </a:solidFill>
                <a:latin typeface="Arial" panose="020B0604020202020204" pitchFamily="34" charset="0"/>
              </a:rPr>
              <a:t>·        say in what way the pictures are different</a:t>
            </a:r>
          </a:p>
          <a:p>
            <a:r>
              <a:rPr lang="en-US" sz="2400" dirty="0">
                <a:solidFill>
                  <a:srgbClr val="000000"/>
                </a:solidFill>
                <a:latin typeface="Arial" panose="020B0604020202020204" pitchFamily="34" charset="0"/>
              </a:rPr>
              <a:t>·        say which type of shopping you prefer</a:t>
            </a:r>
          </a:p>
          <a:p>
            <a:r>
              <a:rPr lang="en-US" sz="2400" dirty="0">
                <a:solidFill>
                  <a:srgbClr val="000000"/>
                </a:solidFill>
                <a:latin typeface="Arial" panose="020B0604020202020204" pitchFamily="34" charset="0"/>
              </a:rPr>
              <a:t>·       explain why</a:t>
            </a:r>
          </a:p>
        </p:txBody>
      </p:sp>
      <p:pic>
        <p:nvPicPr>
          <p:cNvPr id="2" name="Рисунок 1">
            <a:extLst>
              <a:ext uri="{FF2B5EF4-FFF2-40B4-BE49-F238E27FC236}">
                <a16:creationId xmlns:a16="http://schemas.microsoft.com/office/drawing/2014/main" id="{44577F41-7D29-41BF-AA8A-8972658ED22A}"/>
              </a:ext>
            </a:extLst>
          </p:cNvPr>
          <p:cNvPicPr>
            <a:picLocks noChangeAspect="1"/>
          </p:cNvPicPr>
          <p:nvPr/>
        </p:nvPicPr>
        <p:blipFill>
          <a:blip r:embed="rId2"/>
          <a:stretch>
            <a:fillRect/>
          </a:stretch>
        </p:blipFill>
        <p:spPr>
          <a:xfrm>
            <a:off x="887671" y="466777"/>
            <a:ext cx="4337850" cy="2962222"/>
          </a:xfrm>
          <a:prstGeom prst="rect">
            <a:avLst/>
          </a:prstGeom>
        </p:spPr>
      </p:pic>
      <p:pic>
        <p:nvPicPr>
          <p:cNvPr id="3" name="Рисунок 2">
            <a:extLst>
              <a:ext uri="{FF2B5EF4-FFF2-40B4-BE49-F238E27FC236}">
                <a16:creationId xmlns:a16="http://schemas.microsoft.com/office/drawing/2014/main" id="{2D123268-C9BA-42A7-B1AE-262AC56B0CA0}"/>
              </a:ext>
            </a:extLst>
          </p:cNvPr>
          <p:cNvPicPr>
            <a:picLocks noChangeAspect="1"/>
          </p:cNvPicPr>
          <p:nvPr/>
        </p:nvPicPr>
        <p:blipFill>
          <a:blip r:embed="rId3"/>
          <a:stretch>
            <a:fillRect/>
          </a:stretch>
        </p:blipFill>
        <p:spPr>
          <a:xfrm>
            <a:off x="6309784" y="466778"/>
            <a:ext cx="4815416" cy="2962222"/>
          </a:xfrm>
          <a:prstGeom prst="rect">
            <a:avLst/>
          </a:prstGeom>
        </p:spPr>
      </p:pic>
    </p:spTree>
    <p:extLst>
      <p:ext uri="{BB962C8B-B14F-4D97-AF65-F5344CB8AC3E}">
        <p14:creationId xmlns:p14="http://schemas.microsoft.com/office/powerpoint/2010/main" val="399212890"/>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Стандартная">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300</TotalTime>
  <Words>213</Words>
  <Application>Microsoft Office PowerPoint</Application>
  <PresentationFormat>Широкоэкранный</PresentationFormat>
  <Paragraphs>15</Paragraphs>
  <Slides>4</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4</vt:i4>
      </vt:variant>
    </vt:vector>
  </HeadingPairs>
  <TitlesOfParts>
    <vt:vector size="9" baseType="lpstr">
      <vt:lpstr>Arial</vt:lpstr>
      <vt:lpstr>Calibri</vt:lpstr>
      <vt:lpstr>Calibri Light</vt:lpstr>
      <vt:lpstr>PT Serif</vt:lpstr>
      <vt:lpstr>Тема Office</vt:lpstr>
      <vt:lpstr>Презентация PowerPoint</vt:lpstr>
      <vt:lpstr>Презентация PowerPoint</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Юлия Лебедева</dc:creator>
  <cp:lastModifiedBy>Юлия Лебедева</cp:lastModifiedBy>
  <cp:revision>22</cp:revision>
  <dcterms:created xsi:type="dcterms:W3CDTF">2020-05-19T12:26:37Z</dcterms:created>
  <dcterms:modified xsi:type="dcterms:W3CDTF">2020-06-18T17:51:27Z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name="NXPowerLiteLastOptimized" pid="2">
    <vt:lpwstr>163407</vt:lpwstr>
  </property>
  <property fmtid="{D5CDD505-2E9C-101B-9397-08002B2CF9AE}" name="NXPowerLiteSettings" pid="3">
    <vt:lpwstr>C7000400038000</vt:lpwstr>
  </property>
  <property fmtid="{D5CDD505-2E9C-101B-9397-08002B2CF9AE}" name="NXPowerLiteVersion" pid="4">
    <vt:lpwstr>S9.0.3</vt:lpwstr>
  </property>
</Properties>
</file>