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72" autoAdjust="0"/>
    <p:restoredTop sz="94660"/>
  </p:normalViewPr>
  <p:slideViewPr>
    <p:cSldViewPr snapToGrid="0">
      <p:cViewPr varScale="1">
        <p:scale>
          <a:sx n="104" d="100"/>
          <a:sy n="104" d="100"/>
        </p:scale>
        <p:origin x="114"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BE003E-0C4D-4544-8300-DF938E5E98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0808B4B-1FF2-477E-A2EE-580D6146D2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AAE9172-126E-41A2-A964-ECF26D2ED74F}"/>
              </a:ext>
            </a:extLst>
          </p:cNvPr>
          <p:cNvSpPr>
            <a:spLocks noGrp="1"/>
          </p:cNvSpPr>
          <p:nvPr>
            <p:ph type="dt" sz="half" idx="10"/>
          </p:nvPr>
        </p:nvSpPr>
        <p:spPr/>
        <p:txBody>
          <a:bodyPr/>
          <a:lstStyle/>
          <a:p>
            <a:fld id="{1D0568FE-0462-4705-98D2-4D1DE0708058}" type="datetimeFigureOut">
              <a:rPr lang="ru-RU" smtClean="0"/>
              <a:t>18.01.2021</a:t>
            </a:fld>
            <a:endParaRPr lang="ru-RU"/>
          </a:p>
        </p:txBody>
      </p:sp>
      <p:sp>
        <p:nvSpPr>
          <p:cNvPr id="5" name="Нижний колонтитул 4">
            <a:extLst>
              <a:ext uri="{FF2B5EF4-FFF2-40B4-BE49-F238E27FC236}">
                <a16:creationId xmlns:a16="http://schemas.microsoft.com/office/drawing/2014/main" id="{589C598C-6027-4599-BA3C-DB333CC27B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C881E-7027-4523-8FE3-ED7038E27B4F}"/>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53354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45064F-480C-4F2E-A5CC-7E6B6094521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076D597-D21A-459A-98A2-300E0B69614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5D56BE3-C225-4591-8DD2-F1899FFF86F2}"/>
              </a:ext>
            </a:extLst>
          </p:cNvPr>
          <p:cNvSpPr>
            <a:spLocks noGrp="1"/>
          </p:cNvSpPr>
          <p:nvPr>
            <p:ph type="dt" sz="half" idx="10"/>
          </p:nvPr>
        </p:nvSpPr>
        <p:spPr/>
        <p:txBody>
          <a:bodyPr/>
          <a:lstStyle/>
          <a:p>
            <a:fld id="{1D0568FE-0462-4705-98D2-4D1DE0708058}" type="datetimeFigureOut">
              <a:rPr lang="ru-RU" smtClean="0"/>
              <a:t>18.01.2021</a:t>
            </a:fld>
            <a:endParaRPr lang="ru-RU"/>
          </a:p>
        </p:txBody>
      </p:sp>
      <p:sp>
        <p:nvSpPr>
          <p:cNvPr id="5" name="Нижний колонтитул 4">
            <a:extLst>
              <a:ext uri="{FF2B5EF4-FFF2-40B4-BE49-F238E27FC236}">
                <a16:creationId xmlns:a16="http://schemas.microsoft.com/office/drawing/2014/main" id="{B477DE38-5157-4F85-B088-5A9B792682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8D6C5D6-967E-45B6-A9E5-1D6792EC849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7950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4A99CBC-8802-4E89-88E1-39310E33102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084AD47-86A7-41D9-99A3-1C5F1544728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3BFB56-2241-47FA-8EB5-CC641F8D0B99}"/>
              </a:ext>
            </a:extLst>
          </p:cNvPr>
          <p:cNvSpPr>
            <a:spLocks noGrp="1"/>
          </p:cNvSpPr>
          <p:nvPr>
            <p:ph type="dt" sz="half" idx="10"/>
          </p:nvPr>
        </p:nvSpPr>
        <p:spPr/>
        <p:txBody>
          <a:bodyPr/>
          <a:lstStyle/>
          <a:p>
            <a:fld id="{1D0568FE-0462-4705-98D2-4D1DE0708058}" type="datetimeFigureOut">
              <a:rPr lang="ru-RU" smtClean="0"/>
              <a:t>18.01.2021</a:t>
            </a:fld>
            <a:endParaRPr lang="ru-RU"/>
          </a:p>
        </p:txBody>
      </p:sp>
      <p:sp>
        <p:nvSpPr>
          <p:cNvPr id="5" name="Нижний колонтитул 4">
            <a:extLst>
              <a:ext uri="{FF2B5EF4-FFF2-40B4-BE49-F238E27FC236}">
                <a16:creationId xmlns:a16="http://schemas.microsoft.com/office/drawing/2014/main" id="{502015A7-3200-484B-AEC0-17374A87B30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0C9893-3C51-4CED-B4C2-387496815F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75820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21B96-3834-423F-BBC0-840A9D2F573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ADF1C3F-06B7-471A-BE57-954E8D87A71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05BDF71-5612-4BEC-80BB-849961B36F52}"/>
              </a:ext>
            </a:extLst>
          </p:cNvPr>
          <p:cNvSpPr>
            <a:spLocks noGrp="1"/>
          </p:cNvSpPr>
          <p:nvPr>
            <p:ph type="dt" sz="half" idx="10"/>
          </p:nvPr>
        </p:nvSpPr>
        <p:spPr/>
        <p:txBody>
          <a:bodyPr/>
          <a:lstStyle/>
          <a:p>
            <a:fld id="{1D0568FE-0462-4705-98D2-4D1DE0708058}" type="datetimeFigureOut">
              <a:rPr lang="ru-RU" smtClean="0"/>
              <a:t>18.01.2021</a:t>
            </a:fld>
            <a:endParaRPr lang="ru-RU"/>
          </a:p>
        </p:txBody>
      </p:sp>
      <p:sp>
        <p:nvSpPr>
          <p:cNvPr id="5" name="Нижний колонтитул 4">
            <a:extLst>
              <a:ext uri="{FF2B5EF4-FFF2-40B4-BE49-F238E27FC236}">
                <a16:creationId xmlns:a16="http://schemas.microsoft.com/office/drawing/2014/main" id="{0D317868-E445-41B1-B417-06EE12448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30DB390-321C-4D33-85DA-FB009DDDE40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3739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8AB448-3882-45D1-97C4-B0E3D4C27C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5A5A383-5A97-4B96-9C3B-F303312F62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A51781-D12D-40A2-BAF7-EFE26DACAC4D}"/>
              </a:ext>
            </a:extLst>
          </p:cNvPr>
          <p:cNvSpPr>
            <a:spLocks noGrp="1"/>
          </p:cNvSpPr>
          <p:nvPr>
            <p:ph type="dt" sz="half" idx="10"/>
          </p:nvPr>
        </p:nvSpPr>
        <p:spPr/>
        <p:txBody>
          <a:bodyPr/>
          <a:lstStyle/>
          <a:p>
            <a:fld id="{1D0568FE-0462-4705-98D2-4D1DE0708058}" type="datetimeFigureOut">
              <a:rPr lang="ru-RU" smtClean="0"/>
              <a:t>18.01.2021</a:t>
            </a:fld>
            <a:endParaRPr lang="ru-RU"/>
          </a:p>
        </p:txBody>
      </p:sp>
      <p:sp>
        <p:nvSpPr>
          <p:cNvPr id="5" name="Нижний колонтитул 4">
            <a:extLst>
              <a:ext uri="{FF2B5EF4-FFF2-40B4-BE49-F238E27FC236}">
                <a16:creationId xmlns:a16="http://schemas.microsoft.com/office/drawing/2014/main" id="{01830618-7ECB-43B6-91E9-528AD6484F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9BCBB05-2413-4D93-A1AE-A9F5A8C4416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321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00A29A-3684-4B20-B6A7-EED4961DD8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F78B840-E673-4093-907C-1136B5A77E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92B6984-8B27-45EF-B790-40CADB7EE9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650B32E-0EB3-4C4D-86D8-F3669A9A3A69}"/>
              </a:ext>
            </a:extLst>
          </p:cNvPr>
          <p:cNvSpPr>
            <a:spLocks noGrp="1"/>
          </p:cNvSpPr>
          <p:nvPr>
            <p:ph type="dt" sz="half" idx="10"/>
          </p:nvPr>
        </p:nvSpPr>
        <p:spPr/>
        <p:txBody>
          <a:bodyPr/>
          <a:lstStyle/>
          <a:p>
            <a:fld id="{1D0568FE-0462-4705-98D2-4D1DE0708058}" type="datetimeFigureOut">
              <a:rPr lang="ru-RU" smtClean="0"/>
              <a:t>18.01.2021</a:t>
            </a:fld>
            <a:endParaRPr lang="ru-RU"/>
          </a:p>
        </p:txBody>
      </p:sp>
      <p:sp>
        <p:nvSpPr>
          <p:cNvPr id="6" name="Нижний колонтитул 5">
            <a:extLst>
              <a:ext uri="{FF2B5EF4-FFF2-40B4-BE49-F238E27FC236}">
                <a16:creationId xmlns:a16="http://schemas.microsoft.com/office/drawing/2014/main" id="{7EA1A6DD-7E12-4091-A809-83A84CDAFE8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F49ECBE-2BB9-4BFA-BDD2-D3FBC08BA55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351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808571-F15F-4106-B486-8BE8614241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92FFAD4-9946-4B26-B123-600CCA6420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8BFC65-2526-4147-B91F-0201CBA252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5560A96-37ED-44DF-B752-DDC13BC33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FD82C6F-B2E0-4D91-B400-6C328ABD6AF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6E33157-3427-4E03-81DD-12DE7BDE3D49}"/>
              </a:ext>
            </a:extLst>
          </p:cNvPr>
          <p:cNvSpPr>
            <a:spLocks noGrp="1"/>
          </p:cNvSpPr>
          <p:nvPr>
            <p:ph type="dt" sz="half" idx="10"/>
          </p:nvPr>
        </p:nvSpPr>
        <p:spPr/>
        <p:txBody>
          <a:bodyPr/>
          <a:lstStyle/>
          <a:p>
            <a:fld id="{1D0568FE-0462-4705-98D2-4D1DE0708058}" type="datetimeFigureOut">
              <a:rPr lang="ru-RU" smtClean="0"/>
              <a:t>18.01.2021</a:t>
            </a:fld>
            <a:endParaRPr lang="ru-RU"/>
          </a:p>
        </p:txBody>
      </p:sp>
      <p:sp>
        <p:nvSpPr>
          <p:cNvPr id="8" name="Нижний колонтитул 7">
            <a:extLst>
              <a:ext uri="{FF2B5EF4-FFF2-40B4-BE49-F238E27FC236}">
                <a16:creationId xmlns:a16="http://schemas.microsoft.com/office/drawing/2014/main" id="{3F1253FA-74E1-4B93-97DC-45A82B119F7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706E6B-1CDD-45FE-9275-EC11C2687C23}"/>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6950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1E277-1E9E-4447-AF9B-07B4E132BD4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7A7E229-48B9-4AED-9C4B-0E235946B538}"/>
              </a:ext>
            </a:extLst>
          </p:cNvPr>
          <p:cNvSpPr>
            <a:spLocks noGrp="1"/>
          </p:cNvSpPr>
          <p:nvPr>
            <p:ph type="dt" sz="half" idx="10"/>
          </p:nvPr>
        </p:nvSpPr>
        <p:spPr/>
        <p:txBody>
          <a:bodyPr/>
          <a:lstStyle/>
          <a:p>
            <a:fld id="{1D0568FE-0462-4705-98D2-4D1DE0708058}" type="datetimeFigureOut">
              <a:rPr lang="ru-RU" smtClean="0"/>
              <a:t>18.01.2021</a:t>
            </a:fld>
            <a:endParaRPr lang="ru-RU"/>
          </a:p>
        </p:txBody>
      </p:sp>
      <p:sp>
        <p:nvSpPr>
          <p:cNvPr id="4" name="Нижний колонтитул 3">
            <a:extLst>
              <a:ext uri="{FF2B5EF4-FFF2-40B4-BE49-F238E27FC236}">
                <a16:creationId xmlns:a16="http://schemas.microsoft.com/office/drawing/2014/main" id="{309FFC91-A582-4F74-9E02-8A63C242498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E6AD13-FADE-4AEE-87F8-66CA43061E68}"/>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21665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90C132B-6D12-48D3-8E57-BA9112F237F5}"/>
              </a:ext>
            </a:extLst>
          </p:cNvPr>
          <p:cNvSpPr>
            <a:spLocks noGrp="1"/>
          </p:cNvSpPr>
          <p:nvPr>
            <p:ph type="dt" sz="half" idx="10"/>
          </p:nvPr>
        </p:nvSpPr>
        <p:spPr/>
        <p:txBody>
          <a:bodyPr/>
          <a:lstStyle/>
          <a:p>
            <a:fld id="{1D0568FE-0462-4705-98D2-4D1DE0708058}" type="datetimeFigureOut">
              <a:rPr lang="ru-RU" smtClean="0"/>
              <a:t>18.01.2021</a:t>
            </a:fld>
            <a:endParaRPr lang="ru-RU"/>
          </a:p>
        </p:txBody>
      </p:sp>
      <p:sp>
        <p:nvSpPr>
          <p:cNvPr id="3" name="Нижний колонтитул 2">
            <a:extLst>
              <a:ext uri="{FF2B5EF4-FFF2-40B4-BE49-F238E27FC236}">
                <a16:creationId xmlns:a16="http://schemas.microsoft.com/office/drawing/2014/main" id="{FE788CED-2BCB-4C82-8EA8-3A9D637359C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CC78A7-3DF4-4D3F-ABC9-DE93F2BB0005}"/>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45245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D4D0A-B20C-4C8B-9609-3A454CE0356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03EF542-805F-498F-83B1-CFCDF443C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F18D1A5-F728-4274-9584-A46A20E06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2370D-B072-4468-8F98-F6AC2FBE5045}"/>
              </a:ext>
            </a:extLst>
          </p:cNvPr>
          <p:cNvSpPr>
            <a:spLocks noGrp="1"/>
          </p:cNvSpPr>
          <p:nvPr>
            <p:ph type="dt" sz="half" idx="10"/>
          </p:nvPr>
        </p:nvSpPr>
        <p:spPr/>
        <p:txBody>
          <a:bodyPr/>
          <a:lstStyle/>
          <a:p>
            <a:fld id="{1D0568FE-0462-4705-98D2-4D1DE0708058}" type="datetimeFigureOut">
              <a:rPr lang="ru-RU" smtClean="0"/>
              <a:t>18.01.2021</a:t>
            </a:fld>
            <a:endParaRPr lang="ru-RU"/>
          </a:p>
        </p:txBody>
      </p:sp>
      <p:sp>
        <p:nvSpPr>
          <p:cNvPr id="6" name="Нижний колонтитул 5">
            <a:extLst>
              <a:ext uri="{FF2B5EF4-FFF2-40B4-BE49-F238E27FC236}">
                <a16:creationId xmlns:a16="http://schemas.microsoft.com/office/drawing/2014/main" id="{2FEC0903-0F39-465E-954F-746CE94058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7FF70FF-2147-4DAC-BA4C-5690FC5C2C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00560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27DE95-A7B9-4F41-91E7-DC37AFDA0A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0F13EF6-ADCC-479B-A1BD-5BDBBB0B9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237B1D-E1F7-4423-A611-E58D731A8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D53D31D-76AB-4EE3-B3DC-BD2DFA2AB4D2}"/>
              </a:ext>
            </a:extLst>
          </p:cNvPr>
          <p:cNvSpPr>
            <a:spLocks noGrp="1"/>
          </p:cNvSpPr>
          <p:nvPr>
            <p:ph type="dt" sz="half" idx="10"/>
          </p:nvPr>
        </p:nvSpPr>
        <p:spPr/>
        <p:txBody>
          <a:bodyPr/>
          <a:lstStyle/>
          <a:p>
            <a:fld id="{1D0568FE-0462-4705-98D2-4D1DE0708058}" type="datetimeFigureOut">
              <a:rPr lang="ru-RU" smtClean="0"/>
              <a:t>18.01.2021</a:t>
            </a:fld>
            <a:endParaRPr lang="ru-RU"/>
          </a:p>
        </p:txBody>
      </p:sp>
      <p:sp>
        <p:nvSpPr>
          <p:cNvPr id="6" name="Нижний колонтитул 5">
            <a:extLst>
              <a:ext uri="{FF2B5EF4-FFF2-40B4-BE49-F238E27FC236}">
                <a16:creationId xmlns:a16="http://schemas.microsoft.com/office/drawing/2014/main" id="{ABBDCC2C-603A-4F0F-9C9D-7AFF884755B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69567D-A828-42A1-AE2C-5EF05F04B6C0}"/>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14221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4DF036-C016-441E-AA12-789D9AE53F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86EBD50-1F09-4140-A3A8-21AE28F38E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A17A6D8-E813-4290-B625-5C634FC6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68FE-0462-4705-98D2-4D1DE0708058}" type="datetimeFigureOut">
              <a:rPr lang="ru-RU" smtClean="0"/>
              <a:t>18.01.2021</a:t>
            </a:fld>
            <a:endParaRPr lang="ru-RU"/>
          </a:p>
        </p:txBody>
      </p:sp>
      <p:sp>
        <p:nvSpPr>
          <p:cNvPr id="5" name="Нижний колонтитул 4">
            <a:extLst>
              <a:ext uri="{FF2B5EF4-FFF2-40B4-BE49-F238E27FC236}">
                <a16:creationId xmlns:a16="http://schemas.microsoft.com/office/drawing/2014/main" id="{08DB5619-38BB-4BFF-B132-4E05C1EB26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B64EFC4-E585-44A6-B59B-847A8FB12F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34699-A3A3-4E3F-8E1C-C200AE183944}" type="slidenum">
              <a:rPr lang="ru-RU" smtClean="0"/>
              <a:t>‹#›</a:t>
            </a:fld>
            <a:endParaRPr lang="ru-RU"/>
          </a:p>
        </p:txBody>
      </p:sp>
    </p:spTree>
    <p:extLst>
      <p:ext uri="{BB962C8B-B14F-4D97-AF65-F5344CB8AC3E}">
        <p14:creationId xmlns:p14="http://schemas.microsoft.com/office/powerpoint/2010/main" val="2860628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29CB42-12ED-4516-A969-6404B8948046}"/>
              </a:ext>
            </a:extLst>
          </p:cNvPr>
          <p:cNvSpPr txBox="1"/>
          <p:nvPr/>
        </p:nvSpPr>
        <p:spPr>
          <a:xfrm>
            <a:off x="982133" y="582067"/>
            <a:ext cx="10227734" cy="5693866"/>
          </a:xfrm>
          <a:prstGeom prst="rect">
            <a:avLst/>
          </a:prstGeom>
          <a:noFill/>
        </p:spPr>
        <p:txBody>
          <a:bodyPr wrap="square" rtlCol="0">
            <a:spAutoFit/>
          </a:bodyPr>
          <a:lstStyle/>
          <a:p>
            <a:pPr algn="just"/>
            <a:r>
              <a:rPr lang="en-US" sz="2800" dirty="0">
                <a:latin typeface="Times New Roman" panose="02020603050405020304" pitchFamily="18" charset="0"/>
                <a:cs typeface="Times New Roman" panose="02020603050405020304" pitchFamily="18" charset="0"/>
              </a:rPr>
              <a:t>While there are countless different professions, most of them have one thing in common – sitting. Our lives have become such that we spend more time in our office chairs than in any other place – including our own bed at home. </a:t>
            </a:r>
          </a:p>
          <a:p>
            <a:pPr algn="just"/>
            <a:r>
              <a:rPr lang="en-US" sz="2800" dirty="0">
                <a:latin typeface="Times New Roman" panose="02020603050405020304" pitchFamily="18" charset="0"/>
                <a:cs typeface="Times New Roman" panose="02020603050405020304" pitchFamily="18" charset="0"/>
              </a:rPr>
              <a:t>Isn’t rolling around your office the best thing about office chairs? Well, we wouldn’t be able to have so much fun with them if it wasn’t for Charles Darwin. Among the many revolutionary ideas this world-famous scientist introduced are also mobile chairs. As Darwin spent his day running from one desk to another to study the various specimens in his office, he needed a way to speed thing up and make his work more efficient. Being a man of science, he quickly solved his problem by putting wheels on his chair, thus creating the first prototype of the office chair we all know and love.</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0198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1FA37-D015-4B8A-BE7D-1D88EA471975}"/>
              </a:ext>
            </a:extLst>
          </p:cNvPr>
          <p:cNvSpPr txBox="1"/>
          <p:nvPr/>
        </p:nvSpPr>
        <p:spPr>
          <a:xfrm>
            <a:off x="6481593" y="1236133"/>
            <a:ext cx="5428451" cy="4031873"/>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You are considering </a:t>
            </a:r>
          </a:p>
          <a:p>
            <a:r>
              <a:rPr lang="en-US" sz="3200" dirty="0">
                <a:latin typeface="Times New Roman" panose="02020603050405020304" pitchFamily="18" charset="0"/>
                <a:cs typeface="Times New Roman" panose="02020603050405020304" pitchFamily="18" charset="0"/>
              </a:rPr>
              <a:t>taking up biking</a:t>
            </a:r>
          </a:p>
          <a:p>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Tuition fee</a:t>
            </a:r>
          </a:p>
          <a:p>
            <a:r>
              <a:rPr lang="en-US" sz="3200" dirty="0">
                <a:latin typeface="Times New Roman" panose="02020603050405020304" pitchFamily="18" charset="0"/>
                <a:cs typeface="Times New Roman" panose="02020603050405020304" pitchFamily="18" charset="0"/>
              </a:rPr>
              <a:t>Number of students in a group</a:t>
            </a:r>
          </a:p>
          <a:p>
            <a:r>
              <a:rPr lang="en-US" sz="3200" dirty="0">
                <a:latin typeface="Times New Roman" panose="02020603050405020304" pitchFamily="18" charset="0"/>
                <a:cs typeface="Times New Roman" panose="02020603050405020304" pitchFamily="18" charset="0"/>
              </a:rPr>
              <a:t>Duration of the course</a:t>
            </a:r>
          </a:p>
          <a:p>
            <a:r>
              <a:rPr lang="en-US" sz="3200" dirty="0">
                <a:latin typeface="Times New Roman" panose="02020603050405020304" pitchFamily="18" charset="0"/>
                <a:cs typeface="Times New Roman" panose="02020603050405020304" pitchFamily="18" charset="0"/>
              </a:rPr>
              <a:t>Special clothes</a:t>
            </a:r>
          </a:p>
          <a:p>
            <a:r>
              <a:rPr lang="en-US" sz="3200" dirty="0">
                <a:latin typeface="Times New Roman" panose="02020603050405020304" pitchFamily="18" charset="0"/>
                <a:cs typeface="Times New Roman" panose="02020603050405020304" pitchFamily="18" charset="0"/>
              </a:rPr>
              <a:t>Discounts for students</a:t>
            </a:r>
            <a:endParaRPr lang="ru-RU" sz="3200" dirty="0">
              <a:latin typeface="Times New Roman" panose="02020603050405020304" pitchFamily="18" charset="0"/>
              <a:cs typeface="Times New Roman" panose="02020603050405020304" pitchFamily="18" charset="0"/>
            </a:endParaRPr>
          </a:p>
        </p:txBody>
      </p:sp>
      <p:pic>
        <p:nvPicPr>
          <p:cNvPr id="5" name="Рисунок 4">
            <a:extLst>
              <a:ext uri="{FF2B5EF4-FFF2-40B4-BE49-F238E27FC236}">
                <a16:creationId xmlns:a16="http://schemas.microsoft.com/office/drawing/2014/main" id="{80287645-640F-4976-AB15-595B0093CB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956" y="1145309"/>
            <a:ext cx="5814044" cy="4476557"/>
          </a:xfrm>
          <a:prstGeom prst="rect">
            <a:avLst/>
          </a:prstGeom>
        </p:spPr>
      </p:pic>
    </p:spTree>
    <p:extLst>
      <p:ext uri="{BB962C8B-B14F-4D97-AF65-F5344CB8AC3E}">
        <p14:creationId xmlns:p14="http://schemas.microsoft.com/office/powerpoint/2010/main" val="230234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93C4DB32-C589-4EC1-B153-3A96A962CF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381" y="1388533"/>
            <a:ext cx="5335476" cy="3556000"/>
          </a:xfrm>
          <a:prstGeom prst="rect">
            <a:avLst/>
          </a:prstGeom>
        </p:spPr>
      </p:pic>
      <p:pic>
        <p:nvPicPr>
          <p:cNvPr id="2" name="Рисунок 1">
            <a:extLst>
              <a:ext uri="{FF2B5EF4-FFF2-40B4-BE49-F238E27FC236}">
                <a16:creationId xmlns:a16="http://schemas.microsoft.com/office/drawing/2014/main" id="{D1D11009-B388-40B7-A28A-2E498E86C337}"/>
              </a:ext>
            </a:extLst>
          </p:cNvPr>
          <p:cNvPicPr>
            <a:picLocks noChangeAspect="1"/>
          </p:cNvPicPr>
          <p:nvPr/>
        </p:nvPicPr>
        <p:blipFill>
          <a:blip r:embed="rId3"/>
          <a:stretch>
            <a:fillRect/>
          </a:stretch>
        </p:blipFill>
        <p:spPr>
          <a:xfrm>
            <a:off x="6096000" y="1675932"/>
            <a:ext cx="6017274" cy="2981202"/>
          </a:xfrm>
          <a:prstGeom prst="rect">
            <a:avLst/>
          </a:prstGeom>
        </p:spPr>
      </p:pic>
    </p:spTree>
    <p:extLst>
      <p:ext uri="{BB962C8B-B14F-4D97-AF65-F5344CB8AC3E}">
        <p14:creationId xmlns:p14="http://schemas.microsoft.com/office/powerpoint/2010/main" val="425661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visit-petersburg.ru/media/uploads/event/22/22_cover.jpg.1050x700_q95_crop_upscale.jpg">
            <a:extLst>
              <a:ext uri="{FF2B5EF4-FFF2-40B4-BE49-F238E27FC236}">
                <a16:creationId xmlns:a16="http://schemas.microsoft.com/office/drawing/2014/main" id="{E017F5B2-1F14-4AC2-8717-F923C3D527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107" y="558800"/>
            <a:ext cx="5711825" cy="530013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pbs.twimg.com/media/D9AsS9oX4AA96sL.jpg:large">
            <a:extLst>
              <a:ext uri="{FF2B5EF4-FFF2-40B4-BE49-F238E27FC236}">
                <a16:creationId xmlns:a16="http://schemas.microsoft.com/office/drawing/2014/main" id="{BECAA3FA-4DA2-4332-8C6A-09110AA506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5999" y="1006764"/>
            <a:ext cx="5948893" cy="4852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2128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TotalTime>
  <Words>182</Words>
  <Application>Microsoft Office PowerPoint</Application>
  <PresentationFormat>Широкоэкранный</PresentationFormat>
  <Paragraphs>10</Paragraphs>
  <Slides>4</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4</vt:i4>
      </vt:variant>
    </vt:vector>
  </HeadingPairs>
  <TitlesOfParts>
    <vt:vector size="9" baseType="lpstr">
      <vt:lpstr>Arial</vt:lpstr>
      <vt:lpstr>Calibri</vt:lpstr>
      <vt:lpstr>Calibri Light</vt:lpstr>
      <vt:lpstr>Times New Roman</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 Лебедева</dc:creator>
  <cp:lastModifiedBy>Александр Лобанев</cp:lastModifiedBy>
  <cp:revision>10</cp:revision>
  <dcterms:created xsi:type="dcterms:W3CDTF">2020-05-19T12:26:37Z</dcterms:created>
  <dcterms:modified xsi:type="dcterms:W3CDTF">2021-01-18T06:27:00Z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217161</vt:lpwstr>
  </property>
  <property fmtid="{D5CDD505-2E9C-101B-9397-08002B2CF9AE}" pid="3" name="NXPowerLiteSettings">
    <vt:lpwstr>C7000400038000</vt:lpwstr>
  </property>
  <property fmtid="{D5CDD505-2E9C-101B-9397-08002B2CF9AE}" pid="4" name="NXPowerLiteVersion">
    <vt:lpwstr>S9.0.3</vt:lpwstr>
  </property>
</Properties>
</file>