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172" autoAdjust="0"/>
    <p:restoredTop sz="94660"/>
  </p:normalViewPr>
  <p:slideViewPr>
    <p:cSldViewPr snapToGrid="0">
      <p:cViewPr varScale="1">
        <p:scale>
          <a:sx n="57" d="100"/>
          <a:sy n="57" d="100"/>
        </p:scale>
        <p:origin x="102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BE003E-0C4D-4544-8300-DF938E5E98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0808B4B-1FF2-477E-A2EE-580D6146D2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AAE9172-126E-41A2-A964-ECF26D2ED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8FE-0462-4705-98D2-4D1DE0708058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89C598C-6027-4599-BA3C-DB333CC27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6EC881E-7027-4523-8FE3-ED7038E27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34699-A3A3-4E3F-8E1C-C200AE1839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548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45064F-480C-4F2E-A5CC-7E6B60945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076D597-D21A-459A-98A2-300E0B6961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5D56BE3-C225-4591-8DD2-F1899FFF8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8FE-0462-4705-98D2-4D1DE0708058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77DE38-5157-4F85-B088-5A9B79268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D6C5D6-967E-45B6-A9E5-1D6792EC8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34699-A3A3-4E3F-8E1C-C200AE1839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00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4A99CBC-8802-4E89-88E1-39310E3310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084AD47-86A7-41D9-99A3-1C5F154472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3BFB56-2241-47FA-8EB5-CC641F8D0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8FE-0462-4705-98D2-4D1DE0708058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2015A7-3200-484B-AEC0-17374A87B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0C9893-3C51-4CED-B4C2-387496815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34699-A3A3-4E3F-8E1C-C200AE1839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208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C21B96-3834-423F-BBC0-840A9D2F5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DF1C3F-06B7-471A-BE57-954E8D87A7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5BDF71-5612-4BEC-80BB-849961B36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8FE-0462-4705-98D2-4D1DE0708058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D317868-E445-41B1-B417-06EE12448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30DB390-321C-4D33-85DA-FB009DDDE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34699-A3A3-4E3F-8E1C-C200AE1839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932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8AB448-3882-45D1-97C4-B0E3D4C27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5A5A383-5A97-4B96-9C3B-F303312F62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DA51781-D12D-40A2-BAF7-EFE26DACA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8FE-0462-4705-98D2-4D1DE0708058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1830618-7ECB-43B6-91E9-528AD6484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BCBB05-2413-4D93-A1AE-A9F5A8C44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34699-A3A3-4E3F-8E1C-C200AE1839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218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00A29A-3684-4B20-B6A7-EED4961DD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78B840-E673-4093-907C-1136B5A77E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92B6984-8B27-45EF-B790-40CADB7EE9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650B32E-0EB3-4C4D-86D8-F3669A9A3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8FE-0462-4705-98D2-4D1DE0708058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EA1A6DD-7E12-4091-A809-83A84CDAF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F49ECBE-2BB9-4BFA-BDD2-D3FBC08BA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34699-A3A3-4E3F-8E1C-C200AE1839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18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808571-F15F-4106-B486-8BE861424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92FFAD4-9946-4B26-B123-600CCA6420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F8BFC65-2526-4147-B91F-0201CBA252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5560A96-37ED-44DF-B752-DDC13BC331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FD82C6F-B2E0-4D91-B400-6C328ABD6A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6E33157-3427-4E03-81DD-12DE7BDE3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8FE-0462-4705-98D2-4D1DE0708058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F1253FA-74E1-4B93-97DC-45A82B119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B706E6B-1CDD-45FE-9275-EC11C2687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34699-A3A3-4E3F-8E1C-C200AE1839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950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41E277-1E9E-4447-AF9B-07B4E132B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7A7E229-48B9-4AED-9C4B-0E235946B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8FE-0462-4705-98D2-4D1DE0708058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09FFC91-A582-4F74-9E02-8A63C2424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6E6AD13-FADE-4AEE-87F8-66CA43061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34699-A3A3-4E3F-8E1C-C200AE1839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658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90C132B-6D12-48D3-8E57-BA9112F237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8FE-0462-4705-98D2-4D1DE0708058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E788CED-2BCB-4C82-8EA8-3A9D63735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0CC78A7-3DF4-4D3F-ABC9-DE93F2BB0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34699-A3A3-4E3F-8E1C-C200AE1839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452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BD4D0A-B20C-4C8B-9609-3A454CE03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3EF542-805F-498F-83B1-CFCDF443C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F18D1A5-F728-4274-9584-A46A20E060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9C2370D-B072-4468-8F98-F6AC2FBE5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8FE-0462-4705-98D2-4D1DE0708058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FEC0903-0F39-465E-954F-746CE9405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7FF70FF-2147-4DAC-BA4C-5690FC5C2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34699-A3A3-4E3F-8E1C-C200AE1839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604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27DE95-A7B9-4F41-91E7-DC37AFDA0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0F13EF6-ADCC-479B-A1BD-5BDBBB0B9C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F237B1D-E1F7-4423-A611-E58D731A85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D53D31D-76AB-4EE3-B3DC-BD2DFA2AB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8FE-0462-4705-98D2-4D1DE0708058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BBDCC2C-603A-4F0F-9C9D-7AFF88475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769567D-A828-42A1-AE2C-5EF05F04B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34699-A3A3-4E3F-8E1C-C200AE1839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213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4DF036-C016-441E-AA12-789D9AE53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86EBD50-1F09-4140-A3A8-21AE28F38E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A17A6D8-E813-4290-B625-5C634FC67F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0568FE-0462-4705-98D2-4D1DE0708058}" type="datetimeFigureOut">
              <a:rPr lang="ru-RU" smtClean="0"/>
              <a:t>18.06.2020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DB5619-38BB-4BFF-B132-4E05C1EB26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64EFC4-E585-44A6-B59B-847A8FB12F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434699-A3A3-4E3F-8E1C-C200AE1839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628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pn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5.jpeg" Type="http://schemas.openxmlformats.org/officeDocument/2006/relationships/image"/><Relationship Id="rId4" Target="../media/image4.jpeg" Type="http://schemas.openxmlformats.org/officeDocument/2006/relationships/image"/></Relationships>
</file>

<file path=ppt/slides/_rels/slide4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29CB42-12ED-4516-A969-6404B8948046}"/>
              </a:ext>
            </a:extLst>
          </p:cNvPr>
          <p:cNvSpPr txBox="1"/>
          <p:nvPr/>
        </p:nvSpPr>
        <p:spPr>
          <a:xfrm>
            <a:off x="491067" y="151179"/>
            <a:ext cx="11700933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2800" dirty="0">
                <a:latin typeface="Open Sans"/>
              </a:rPr>
              <a:t>Six of Earth’s seven continents are inhabited on a large scale. Asia is the most populated continent, with its 4.3 billion inhabitants. This accounts for 60% of the worlds population. The two most populated countries of the world are China and India. These countries together constitute about 37% of the whole population of our planet. Africa is the second most populated continent. It is home for about one billion people. This makes 15% of the world’s population. Europe has 733 million people and this makes up 12%. Latin American and Caribbean regions are home to around 600 million people (9 %). Northern America, primarily consisting of the United States and Canada, has a population of around 352 million (5%), and Oceania, the least populated region, has about 35 million inhabitants (0.5%). What about Antarctica? Though it is not permanently inhabited by anybody, Antarctica has a small, changing international population, living in polar science stations.</a:t>
            </a:r>
            <a:endParaRPr lang="en-US" sz="2800" dirty="0">
              <a:latin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3000198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3E1FA37-D015-4B8A-BE7D-1D88EA471975}"/>
              </a:ext>
            </a:extLst>
          </p:cNvPr>
          <p:cNvSpPr txBox="1"/>
          <p:nvPr/>
        </p:nvSpPr>
        <p:spPr>
          <a:xfrm>
            <a:off x="6096000" y="968375"/>
            <a:ext cx="542845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You are considering going on a bicycle trip  and now you’d like to get more information. </a:t>
            </a:r>
          </a:p>
          <a:p>
            <a:endParaRPr lang="en-US" sz="2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</a:rPr>
              <a:t>1) minimum age</a:t>
            </a:r>
          </a:p>
          <a:p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</a:rPr>
              <a:t>2) preparation</a:t>
            </a:r>
          </a:p>
          <a:p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</a:rPr>
              <a:t>3) number of people in the group</a:t>
            </a:r>
          </a:p>
          <a:p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</a:rPr>
              <a:t>4) accommodation for the night</a:t>
            </a:r>
          </a:p>
          <a:p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</a:rPr>
              <a:t>5) duration of the trip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D37A65A-5C48-411E-92CF-25846A9550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548" y="1458912"/>
            <a:ext cx="4666451" cy="3942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348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FD14DE2-3838-429A-8275-46B0FE83EC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773" y="4752433"/>
            <a:ext cx="11144454" cy="17558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9793AD5-2745-4BF0-91D4-0868F925FA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110" y="682358"/>
            <a:ext cx="3726188" cy="274664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46B08D5-0B55-4554-950F-2E4B9E3A46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0399" y="682358"/>
            <a:ext cx="3471333" cy="274664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11081BD-B1BD-4593-AAAF-665708D85F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9704" y="682357"/>
            <a:ext cx="3506057" cy="2746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619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3E4A18E-2AF8-45A9-AED1-FA27464BD494}"/>
              </a:ext>
            </a:extLst>
          </p:cNvPr>
          <p:cNvSpPr txBox="1"/>
          <p:nvPr/>
        </p:nvSpPr>
        <p:spPr>
          <a:xfrm>
            <a:off x="887671" y="3933773"/>
            <a:ext cx="949246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</a:rPr>
              <a:t>Study the two photographs. In 1.5 minutes be ready to compare and contrast the photographs: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·          give a brief description of the photos (action, location)</a:t>
            </a:r>
          </a:p>
          <a:p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·          say what the pictures have in common</a:t>
            </a:r>
          </a:p>
          <a:p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·          say in what way the pictures are different</a:t>
            </a:r>
          </a:p>
          <a:p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·          say which of the pets presented in the pictures you prefer</a:t>
            </a:r>
          </a:p>
          <a:p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·          explain why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7F5DB19-8CB7-4F9F-A495-8853BFF66C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4268" y="237066"/>
            <a:ext cx="2810932" cy="331893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7A5A1B0-2DB6-4496-94F8-1090AC1926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3900" y="237067"/>
            <a:ext cx="2810932" cy="3318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128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205</Words>
  <Application>Microsoft Office PowerPoint</Application>
  <PresentationFormat>Широкоэкранный</PresentationFormat>
  <Paragraphs>14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Open Sans</vt:lpstr>
      <vt:lpstr>PT Serif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Лебедева</dc:creator>
  <cp:lastModifiedBy>Юлия Лебедева</cp:lastModifiedBy>
  <cp:revision>25</cp:revision>
  <dcterms:created xsi:type="dcterms:W3CDTF">2020-05-19T12:26:37Z</dcterms:created>
  <dcterms:modified xsi:type="dcterms:W3CDTF">2020-06-18T18:12:34Z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140437</vt:lpwstr>
  </property>
  <property fmtid="{D5CDD505-2E9C-101B-9397-08002B2CF9AE}" name="NXPowerLiteSettings" pid="3">
    <vt:lpwstr>C7000400038000</vt:lpwstr>
  </property>
  <property fmtid="{D5CDD505-2E9C-101B-9397-08002B2CF9AE}" name="NXPowerLiteVersion" pid="4">
    <vt:lpwstr>S9.0.3</vt:lpwstr>
  </property>
</Properties>
</file>