
<file path=[Content_Types].xml><?xml version="1.0" encoding="utf-8"?>
<Types xmlns="http://schemas.openxmlformats.org/package/2006/content-types">
  <Default ContentType="image/png" Extension="png"/>
  <Default ContentType="image/jpeg" Extension="jpe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6" r:id="rId3"/>
    <p:sldId id="257" r:id="rId4"/>
    <p:sldId id="259" r:id="rId5"/>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172" autoAdjust="0"/>
    <p:restoredTop sz="94660"/>
  </p:normalViewPr>
  <p:slideViewPr>
    <p:cSldViewPr snapToGrid="0">
      <p:cViewPr varScale="1">
        <p:scale>
          <a:sx n="57" d="100"/>
          <a:sy n="57" d="100"/>
        </p:scale>
        <p:origin x="10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9BE003E-0C4D-4544-8300-DF938E5E98B1}"/>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00808B4B-1FF2-477E-A2EE-580D6146D26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7AAE9172-126E-41A2-A964-ECF26D2ED74F}"/>
              </a:ext>
            </a:extLst>
          </p:cNvPr>
          <p:cNvSpPr>
            <a:spLocks noGrp="1"/>
          </p:cNvSpPr>
          <p:nvPr>
            <p:ph type="dt" sz="half" idx="10"/>
          </p:nvPr>
        </p:nvSpPr>
        <p:spPr/>
        <p:txBody>
          <a:bodyPr/>
          <a:lstStyle/>
          <a:p>
            <a:fld id="{1D0568FE-0462-4705-98D2-4D1DE0708058}" type="datetimeFigureOut">
              <a:rPr lang="ru-RU" smtClean="0"/>
              <a:t>09.06.2020</a:t>
            </a:fld>
            <a:endParaRPr lang="ru-RU"/>
          </a:p>
        </p:txBody>
      </p:sp>
      <p:sp>
        <p:nvSpPr>
          <p:cNvPr id="5" name="Нижний колонтитул 4">
            <a:extLst>
              <a:ext uri="{FF2B5EF4-FFF2-40B4-BE49-F238E27FC236}">
                <a16:creationId xmlns:a16="http://schemas.microsoft.com/office/drawing/2014/main" id="{589C598C-6027-4599-BA3C-DB333CC27B9C}"/>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06EC881E-7027-4523-8FE3-ED7038E27B4F}"/>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5335482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745064F-480C-4F2E-A5CC-7E6B6094521F}"/>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F076D597-D21A-459A-98A2-300E0B69614C}"/>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05D56BE3-C225-4591-8DD2-F1899FFF86F2}"/>
              </a:ext>
            </a:extLst>
          </p:cNvPr>
          <p:cNvSpPr>
            <a:spLocks noGrp="1"/>
          </p:cNvSpPr>
          <p:nvPr>
            <p:ph type="dt" sz="half" idx="10"/>
          </p:nvPr>
        </p:nvSpPr>
        <p:spPr/>
        <p:txBody>
          <a:bodyPr/>
          <a:lstStyle/>
          <a:p>
            <a:fld id="{1D0568FE-0462-4705-98D2-4D1DE0708058}" type="datetimeFigureOut">
              <a:rPr lang="ru-RU" smtClean="0"/>
              <a:t>09.06.2020</a:t>
            </a:fld>
            <a:endParaRPr lang="ru-RU"/>
          </a:p>
        </p:txBody>
      </p:sp>
      <p:sp>
        <p:nvSpPr>
          <p:cNvPr id="5" name="Нижний колонтитул 4">
            <a:extLst>
              <a:ext uri="{FF2B5EF4-FFF2-40B4-BE49-F238E27FC236}">
                <a16:creationId xmlns:a16="http://schemas.microsoft.com/office/drawing/2014/main" id="{B477DE38-5157-4F85-B088-5A9B7926821F}"/>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68D6C5D6-967E-45B6-A9E5-1D6792EC8492}"/>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795000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34A99CBC-8802-4E89-88E1-39310E331028}"/>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3084AD47-86A7-41D9-99A3-1C5F1544728D}"/>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2A3BFB56-2241-47FA-8EB5-CC641F8D0B99}"/>
              </a:ext>
            </a:extLst>
          </p:cNvPr>
          <p:cNvSpPr>
            <a:spLocks noGrp="1"/>
          </p:cNvSpPr>
          <p:nvPr>
            <p:ph type="dt" sz="half" idx="10"/>
          </p:nvPr>
        </p:nvSpPr>
        <p:spPr/>
        <p:txBody>
          <a:bodyPr/>
          <a:lstStyle/>
          <a:p>
            <a:fld id="{1D0568FE-0462-4705-98D2-4D1DE0708058}" type="datetimeFigureOut">
              <a:rPr lang="ru-RU" smtClean="0"/>
              <a:t>09.06.2020</a:t>
            </a:fld>
            <a:endParaRPr lang="ru-RU"/>
          </a:p>
        </p:txBody>
      </p:sp>
      <p:sp>
        <p:nvSpPr>
          <p:cNvPr id="5" name="Нижний колонтитул 4">
            <a:extLst>
              <a:ext uri="{FF2B5EF4-FFF2-40B4-BE49-F238E27FC236}">
                <a16:creationId xmlns:a16="http://schemas.microsoft.com/office/drawing/2014/main" id="{502015A7-3200-484B-AEC0-17374A87B300}"/>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F80C9893-3C51-4CED-B4C2-387496815FFD}"/>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7582080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EC21B96-3834-423F-BBC0-840A9D2F5736}"/>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5ADF1C3F-06B7-471A-BE57-954E8D87A710}"/>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505BDF71-5612-4BEC-80BB-849961B36F52}"/>
              </a:ext>
            </a:extLst>
          </p:cNvPr>
          <p:cNvSpPr>
            <a:spLocks noGrp="1"/>
          </p:cNvSpPr>
          <p:nvPr>
            <p:ph type="dt" sz="half" idx="10"/>
          </p:nvPr>
        </p:nvSpPr>
        <p:spPr/>
        <p:txBody>
          <a:bodyPr/>
          <a:lstStyle/>
          <a:p>
            <a:fld id="{1D0568FE-0462-4705-98D2-4D1DE0708058}" type="datetimeFigureOut">
              <a:rPr lang="ru-RU" smtClean="0"/>
              <a:t>09.06.2020</a:t>
            </a:fld>
            <a:endParaRPr lang="ru-RU"/>
          </a:p>
        </p:txBody>
      </p:sp>
      <p:sp>
        <p:nvSpPr>
          <p:cNvPr id="5" name="Нижний колонтитул 4">
            <a:extLst>
              <a:ext uri="{FF2B5EF4-FFF2-40B4-BE49-F238E27FC236}">
                <a16:creationId xmlns:a16="http://schemas.microsoft.com/office/drawing/2014/main" id="{0D317868-E445-41B1-B417-06EE12448D4B}"/>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B30DB390-321C-4D33-85DA-FB009DDDE40A}"/>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13739326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88AB448-3882-45D1-97C4-B0E3D4C27CFE}"/>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B5A5A383-5A97-4B96-9C3B-F303312F624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9DA51781-D12D-40A2-BAF7-EFE26DACAC4D}"/>
              </a:ext>
            </a:extLst>
          </p:cNvPr>
          <p:cNvSpPr>
            <a:spLocks noGrp="1"/>
          </p:cNvSpPr>
          <p:nvPr>
            <p:ph type="dt" sz="half" idx="10"/>
          </p:nvPr>
        </p:nvSpPr>
        <p:spPr/>
        <p:txBody>
          <a:bodyPr/>
          <a:lstStyle/>
          <a:p>
            <a:fld id="{1D0568FE-0462-4705-98D2-4D1DE0708058}" type="datetimeFigureOut">
              <a:rPr lang="ru-RU" smtClean="0"/>
              <a:t>09.06.2020</a:t>
            </a:fld>
            <a:endParaRPr lang="ru-RU"/>
          </a:p>
        </p:txBody>
      </p:sp>
      <p:sp>
        <p:nvSpPr>
          <p:cNvPr id="5" name="Нижний колонтитул 4">
            <a:extLst>
              <a:ext uri="{FF2B5EF4-FFF2-40B4-BE49-F238E27FC236}">
                <a16:creationId xmlns:a16="http://schemas.microsoft.com/office/drawing/2014/main" id="{01830618-7ECB-43B6-91E9-528AD6484FB9}"/>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99BCBB05-2413-4D93-A1AE-A9F5A8C44162}"/>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903218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B00A29A-3684-4B20-B6A7-EED4961DD80C}"/>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4F78B840-E673-4093-907C-1136B5A77EF4}"/>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A92B6984-8B27-45EF-B790-40CADB7EE9E3}"/>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7650B32E-0EB3-4C4D-86D8-F3669A9A3A69}"/>
              </a:ext>
            </a:extLst>
          </p:cNvPr>
          <p:cNvSpPr>
            <a:spLocks noGrp="1"/>
          </p:cNvSpPr>
          <p:nvPr>
            <p:ph type="dt" sz="half" idx="10"/>
          </p:nvPr>
        </p:nvSpPr>
        <p:spPr/>
        <p:txBody>
          <a:bodyPr/>
          <a:lstStyle/>
          <a:p>
            <a:fld id="{1D0568FE-0462-4705-98D2-4D1DE0708058}" type="datetimeFigureOut">
              <a:rPr lang="ru-RU" smtClean="0"/>
              <a:t>09.06.2020</a:t>
            </a:fld>
            <a:endParaRPr lang="ru-RU"/>
          </a:p>
        </p:txBody>
      </p:sp>
      <p:sp>
        <p:nvSpPr>
          <p:cNvPr id="6" name="Нижний колонтитул 5">
            <a:extLst>
              <a:ext uri="{FF2B5EF4-FFF2-40B4-BE49-F238E27FC236}">
                <a16:creationId xmlns:a16="http://schemas.microsoft.com/office/drawing/2014/main" id="{7EA1A6DD-7E12-4091-A809-83A84CDAFE82}"/>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3F49ECBE-2BB9-4BFA-BDD2-D3FBC08BA55A}"/>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35189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5808571-F15F-4106-B486-8BE8614241DD}"/>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592FFAD4-9946-4B26-B123-600CCA6420B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2F8BFC65-2526-4147-B91F-0201CBA25295}"/>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B5560A96-37ED-44DF-B752-DDC13BC331C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BFD82C6F-B2E0-4D91-B400-6C328ABD6AF7}"/>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56E33157-3427-4E03-81DD-12DE7BDE3D49}"/>
              </a:ext>
            </a:extLst>
          </p:cNvPr>
          <p:cNvSpPr>
            <a:spLocks noGrp="1"/>
          </p:cNvSpPr>
          <p:nvPr>
            <p:ph type="dt" sz="half" idx="10"/>
          </p:nvPr>
        </p:nvSpPr>
        <p:spPr/>
        <p:txBody>
          <a:bodyPr/>
          <a:lstStyle/>
          <a:p>
            <a:fld id="{1D0568FE-0462-4705-98D2-4D1DE0708058}" type="datetimeFigureOut">
              <a:rPr lang="ru-RU" smtClean="0"/>
              <a:t>09.06.2020</a:t>
            </a:fld>
            <a:endParaRPr lang="ru-RU"/>
          </a:p>
        </p:txBody>
      </p:sp>
      <p:sp>
        <p:nvSpPr>
          <p:cNvPr id="8" name="Нижний колонтитул 7">
            <a:extLst>
              <a:ext uri="{FF2B5EF4-FFF2-40B4-BE49-F238E27FC236}">
                <a16:creationId xmlns:a16="http://schemas.microsoft.com/office/drawing/2014/main" id="{3F1253FA-74E1-4B93-97DC-45A82B119F7E}"/>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8B706E6B-1CDD-45FE-9275-EC11C2687C23}"/>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9069500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F41E277-1E9E-4447-AF9B-07B4E132BD42}"/>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B7A7E229-48B9-4AED-9C4B-0E235946B538}"/>
              </a:ext>
            </a:extLst>
          </p:cNvPr>
          <p:cNvSpPr>
            <a:spLocks noGrp="1"/>
          </p:cNvSpPr>
          <p:nvPr>
            <p:ph type="dt" sz="half" idx="10"/>
          </p:nvPr>
        </p:nvSpPr>
        <p:spPr/>
        <p:txBody>
          <a:bodyPr/>
          <a:lstStyle/>
          <a:p>
            <a:fld id="{1D0568FE-0462-4705-98D2-4D1DE0708058}" type="datetimeFigureOut">
              <a:rPr lang="ru-RU" smtClean="0"/>
              <a:t>09.06.2020</a:t>
            </a:fld>
            <a:endParaRPr lang="ru-RU"/>
          </a:p>
        </p:txBody>
      </p:sp>
      <p:sp>
        <p:nvSpPr>
          <p:cNvPr id="4" name="Нижний колонтитул 3">
            <a:extLst>
              <a:ext uri="{FF2B5EF4-FFF2-40B4-BE49-F238E27FC236}">
                <a16:creationId xmlns:a16="http://schemas.microsoft.com/office/drawing/2014/main" id="{309FFC91-A582-4F74-9E02-8A63C242498F}"/>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06E6AD13-FADE-4AEE-87F8-66CA43061E68}"/>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2166589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990C132B-6D12-48D3-8E57-BA9112F237F5}"/>
              </a:ext>
            </a:extLst>
          </p:cNvPr>
          <p:cNvSpPr>
            <a:spLocks noGrp="1"/>
          </p:cNvSpPr>
          <p:nvPr>
            <p:ph type="dt" sz="half" idx="10"/>
          </p:nvPr>
        </p:nvSpPr>
        <p:spPr/>
        <p:txBody>
          <a:bodyPr/>
          <a:lstStyle/>
          <a:p>
            <a:fld id="{1D0568FE-0462-4705-98D2-4D1DE0708058}" type="datetimeFigureOut">
              <a:rPr lang="ru-RU" smtClean="0"/>
              <a:t>09.06.2020</a:t>
            </a:fld>
            <a:endParaRPr lang="ru-RU"/>
          </a:p>
        </p:txBody>
      </p:sp>
      <p:sp>
        <p:nvSpPr>
          <p:cNvPr id="3" name="Нижний колонтитул 2">
            <a:extLst>
              <a:ext uri="{FF2B5EF4-FFF2-40B4-BE49-F238E27FC236}">
                <a16:creationId xmlns:a16="http://schemas.microsoft.com/office/drawing/2014/main" id="{FE788CED-2BCB-4C82-8EA8-3A9D637359CC}"/>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30CC78A7-3DF4-4D3F-ABC9-DE93F2BB0005}"/>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4524523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DBD4D0A-B20C-4C8B-9609-3A454CE03560}"/>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903EF542-805F-498F-83B1-CFCDF443CAD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4F18D1A5-F728-4274-9584-A46A20E0601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E9C2370D-B072-4468-8F98-F6AC2FBE5045}"/>
              </a:ext>
            </a:extLst>
          </p:cNvPr>
          <p:cNvSpPr>
            <a:spLocks noGrp="1"/>
          </p:cNvSpPr>
          <p:nvPr>
            <p:ph type="dt" sz="half" idx="10"/>
          </p:nvPr>
        </p:nvSpPr>
        <p:spPr/>
        <p:txBody>
          <a:bodyPr/>
          <a:lstStyle/>
          <a:p>
            <a:fld id="{1D0568FE-0462-4705-98D2-4D1DE0708058}" type="datetimeFigureOut">
              <a:rPr lang="ru-RU" smtClean="0"/>
              <a:t>09.06.2020</a:t>
            </a:fld>
            <a:endParaRPr lang="ru-RU"/>
          </a:p>
        </p:txBody>
      </p:sp>
      <p:sp>
        <p:nvSpPr>
          <p:cNvPr id="6" name="Нижний колонтитул 5">
            <a:extLst>
              <a:ext uri="{FF2B5EF4-FFF2-40B4-BE49-F238E27FC236}">
                <a16:creationId xmlns:a16="http://schemas.microsoft.com/office/drawing/2014/main" id="{2FEC0903-0F39-465E-954F-746CE94058F9}"/>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E7FF70FF-2147-4DAC-BA4C-5690FC5C2CFD}"/>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0056041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D27DE95-A7B9-4F41-91E7-DC37AFDA0AD3}"/>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10F13EF6-ADCC-479B-A1BD-5BDBBB0B9C7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CF237B1D-E1F7-4423-A611-E58D731A85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0D53D31D-76AB-4EE3-B3DC-BD2DFA2AB4D2}"/>
              </a:ext>
            </a:extLst>
          </p:cNvPr>
          <p:cNvSpPr>
            <a:spLocks noGrp="1"/>
          </p:cNvSpPr>
          <p:nvPr>
            <p:ph type="dt" sz="half" idx="10"/>
          </p:nvPr>
        </p:nvSpPr>
        <p:spPr/>
        <p:txBody>
          <a:bodyPr/>
          <a:lstStyle/>
          <a:p>
            <a:fld id="{1D0568FE-0462-4705-98D2-4D1DE0708058}" type="datetimeFigureOut">
              <a:rPr lang="ru-RU" smtClean="0"/>
              <a:t>09.06.2020</a:t>
            </a:fld>
            <a:endParaRPr lang="ru-RU"/>
          </a:p>
        </p:txBody>
      </p:sp>
      <p:sp>
        <p:nvSpPr>
          <p:cNvPr id="6" name="Нижний колонтитул 5">
            <a:extLst>
              <a:ext uri="{FF2B5EF4-FFF2-40B4-BE49-F238E27FC236}">
                <a16:creationId xmlns:a16="http://schemas.microsoft.com/office/drawing/2014/main" id="{ABBDCC2C-603A-4F0F-9C9D-7AFF884755B9}"/>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3769567D-A828-42A1-AE2C-5EF05F04B6C0}"/>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11422138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14DF036-C016-441E-AA12-789D9AE53F1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586EBD50-1F09-4140-A3A8-21AE28F38EA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AA17A6D8-E813-4290-B625-5C634FC67F5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0568FE-0462-4705-98D2-4D1DE0708058}" type="datetimeFigureOut">
              <a:rPr lang="ru-RU" smtClean="0"/>
              <a:t>09.06.2020</a:t>
            </a:fld>
            <a:endParaRPr lang="ru-RU"/>
          </a:p>
        </p:txBody>
      </p:sp>
      <p:sp>
        <p:nvSpPr>
          <p:cNvPr id="5" name="Нижний колонтитул 4">
            <a:extLst>
              <a:ext uri="{FF2B5EF4-FFF2-40B4-BE49-F238E27FC236}">
                <a16:creationId xmlns:a16="http://schemas.microsoft.com/office/drawing/2014/main" id="{08DB5619-38BB-4BFF-B132-4E05C1EB26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2B64EFC4-E585-44A6-B59B-847A8FB12F9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434699-A3A3-4E3F-8E1C-C200AE183944}" type="slidenum">
              <a:rPr lang="ru-RU" smtClean="0"/>
              <a:t>‹#›</a:t>
            </a:fld>
            <a:endParaRPr lang="ru-RU"/>
          </a:p>
        </p:txBody>
      </p:sp>
    </p:spTree>
    <p:extLst>
      <p:ext uri="{BB962C8B-B14F-4D97-AF65-F5344CB8AC3E}">
        <p14:creationId xmlns:p14="http://schemas.microsoft.com/office/powerpoint/2010/main" val="28606287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arget="../media/image1.jpeg" Type="http://schemas.openxmlformats.org/officeDocument/2006/relationships/image"/><Relationship Id="rId1" Target="../slideLayouts/slideLayout7.xml" Type="http://schemas.openxmlformats.org/officeDocument/2006/relationships/slideLayout"/></Relationships>
</file>

<file path=ppt/slides/_rels/slide3.xml.rels><?xml version="1.0" encoding="UTF-8" standalone="yes" ?><Relationships xmlns="http://schemas.openxmlformats.org/package/2006/relationships"><Relationship Id="rId2" Target="../media/image2.jpeg" Type="http://schemas.openxmlformats.org/officeDocument/2006/relationships/image"/><Relationship Id="rId1" Target="../slideLayouts/slideLayout7.xml" Type="http://schemas.openxmlformats.org/officeDocument/2006/relationships/slideLayout"/></Relationships>
</file>

<file path=ppt/slides/_rels/slide4.xml.rels><?xml version="1.0" encoding="UTF-8" standalone="yes" ?><Relationships xmlns="http://schemas.openxmlformats.org/package/2006/relationships"><Relationship Id="rId3" Target="../media/image4.jpeg" Type="http://schemas.openxmlformats.org/officeDocument/2006/relationships/image"/><Relationship Id="rId2" Target="../media/image3.jpeg" Type="http://schemas.openxmlformats.org/officeDocument/2006/relationships/image"/><Relationship Id="rId1" Target="../slideLayouts/slideLayout7.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B29CB42-12ED-4516-A969-6404B8948046}"/>
              </a:ext>
            </a:extLst>
          </p:cNvPr>
          <p:cNvSpPr txBox="1"/>
          <p:nvPr/>
        </p:nvSpPr>
        <p:spPr>
          <a:xfrm>
            <a:off x="719666" y="582067"/>
            <a:ext cx="10752667" cy="5693866"/>
          </a:xfrm>
          <a:prstGeom prst="rect">
            <a:avLst/>
          </a:prstGeom>
          <a:noFill/>
        </p:spPr>
        <p:txBody>
          <a:bodyPr wrap="square" rtlCol="0">
            <a:spAutoFit/>
          </a:bodyPr>
          <a:lstStyle/>
          <a:p>
            <a:pPr algn="just"/>
            <a:r>
              <a:rPr lang="en-US" sz="2800" dirty="0">
                <a:solidFill>
                  <a:srgbClr val="000000"/>
                </a:solidFill>
                <a:latin typeface="Arial" panose="020B0604020202020204" pitchFamily="34" charset="0"/>
              </a:rPr>
              <a:t>A hobby is an activity you enjoy doing, it is something of your choice, something unique to your taste and talent. A hobby can improve our well-being; it can give more meaning to our life. Just as physical exercise is important for the body, relaxation of the mind is also essential. In fact, studies reveal that people who cultivate themselves through such activities are less likely to suffer from anxieties, depression and other negative feelings. A hobby is the easiest way to restore your balance whenever you are over-worked or stressed. Since it is an activity of your choosing, it will always give you pleasure and help you to relax. Even if you indulge in your hobby for a short period of time, you still can feel the difference in your energy level and spirit. When you have a hobby, you will always find time for it.</a:t>
            </a:r>
          </a:p>
        </p:txBody>
      </p:sp>
    </p:spTree>
    <p:extLst>
      <p:ext uri="{BB962C8B-B14F-4D97-AF65-F5344CB8AC3E}">
        <p14:creationId xmlns:p14="http://schemas.microsoft.com/office/powerpoint/2010/main" val="30001988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3E1FA37-D015-4B8A-BE7D-1D88EA471975}"/>
              </a:ext>
            </a:extLst>
          </p:cNvPr>
          <p:cNvSpPr txBox="1"/>
          <p:nvPr/>
        </p:nvSpPr>
        <p:spPr>
          <a:xfrm>
            <a:off x="6464660" y="674399"/>
            <a:ext cx="5428451" cy="5509200"/>
          </a:xfrm>
          <a:prstGeom prst="rect">
            <a:avLst/>
          </a:prstGeom>
          <a:noFill/>
        </p:spPr>
        <p:txBody>
          <a:bodyPr wrap="square" rtlCol="0">
            <a:spAutoFit/>
          </a:bodyPr>
          <a:lstStyle/>
          <a:p>
            <a:r>
              <a:rPr lang="en-US" sz="3200" b="1" dirty="0">
                <a:solidFill>
                  <a:srgbClr val="000000"/>
                </a:solidFill>
                <a:latin typeface="Arial" panose="020B0604020202020204" pitchFamily="34" charset="0"/>
              </a:rPr>
              <a:t>You are considering starting breakdance lessons and now you’d like to get more information.</a:t>
            </a:r>
            <a:endParaRPr lang="ru-RU" sz="3200" b="1" dirty="0">
              <a:solidFill>
                <a:srgbClr val="000000"/>
              </a:solidFill>
              <a:latin typeface="Arial" panose="020B0604020202020204" pitchFamily="34" charset="0"/>
            </a:endParaRPr>
          </a:p>
          <a:p>
            <a:endParaRPr lang="en-US" sz="3200" b="1" dirty="0">
              <a:solidFill>
                <a:srgbClr val="000000"/>
              </a:solidFill>
              <a:latin typeface="Arial" panose="020B0604020202020204" pitchFamily="34" charset="0"/>
            </a:endParaRPr>
          </a:p>
          <a:p>
            <a:r>
              <a:rPr lang="en-US" sz="3200" dirty="0">
                <a:solidFill>
                  <a:srgbClr val="000000"/>
                </a:solidFill>
                <a:latin typeface="Arial" panose="020B0604020202020204" pitchFamily="34" charset="0"/>
              </a:rPr>
              <a:t>1) tuition fee</a:t>
            </a:r>
          </a:p>
          <a:p>
            <a:r>
              <a:rPr lang="en-US" sz="3200" dirty="0">
                <a:solidFill>
                  <a:srgbClr val="000000"/>
                </a:solidFill>
                <a:latin typeface="Arial" panose="020B0604020202020204" pitchFamily="34" charset="0"/>
              </a:rPr>
              <a:t>2) course location</a:t>
            </a:r>
          </a:p>
          <a:p>
            <a:r>
              <a:rPr lang="en-US" sz="3200" dirty="0">
                <a:solidFill>
                  <a:srgbClr val="000000"/>
                </a:solidFill>
                <a:latin typeface="Arial" panose="020B0604020202020204" pitchFamily="34" charset="0"/>
              </a:rPr>
              <a:t>3) duration of the course</a:t>
            </a:r>
          </a:p>
          <a:p>
            <a:r>
              <a:rPr lang="en-US" sz="3200" dirty="0">
                <a:solidFill>
                  <a:srgbClr val="000000"/>
                </a:solidFill>
                <a:latin typeface="Arial" panose="020B0604020202020204" pitchFamily="34" charset="0"/>
              </a:rPr>
              <a:t>4) special clothes</a:t>
            </a:r>
          </a:p>
          <a:p>
            <a:r>
              <a:rPr lang="en-US" sz="3200" dirty="0">
                <a:solidFill>
                  <a:srgbClr val="000000"/>
                </a:solidFill>
                <a:latin typeface="Arial" panose="020B0604020202020204" pitchFamily="34" charset="0"/>
              </a:rPr>
              <a:t>5) evening classes</a:t>
            </a:r>
          </a:p>
        </p:txBody>
      </p:sp>
      <p:pic>
        <p:nvPicPr>
          <p:cNvPr id="2" name="Рисунок 1">
            <a:extLst>
              <a:ext uri="{FF2B5EF4-FFF2-40B4-BE49-F238E27FC236}">
                <a16:creationId xmlns:a16="http://schemas.microsoft.com/office/drawing/2014/main" id="{D5407AFF-5BAB-4863-B275-35E2F7A4D56C}"/>
              </a:ext>
            </a:extLst>
          </p:cNvPr>
          <p:cNvPicPr>
            <a:picLocks noChangeAspect="1"/>
          </p:cNvPicPr>
          <p:nvPr/>
        </p:nvPicPr>
        <p:blipFill>
          <a:blip r:embed="rId2"/>
          <a:stretch>
            <a:fillRect/>
          </a:stretch>
        </p:blipFill>
        <p:spPr>
          <a:xfrm>
            <a:off x="298889" y="1276614"/>
            <a:ext cx="5221906" cy="4304772"/>
          </a:xfrm>
          <a:prstGeom prst="rect">
            <a:avLst/>
          </a:prstGeom>
        </p:spPr>
      </p:pic>
    </p:spTree>
    <p:extLst>
      <p:ext uri="{BB962C8B-B14F-4D97-AF65-F5344CB8AC3E}">
        <p14:creationId xmlns:p14="http://schemas.microsoft.com/office/powerpoint/2010/main" val="23023483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AF7FBF4-FFD2-4912-98F2-160A50060A68}"/>
              </a:ext>
            </a:extLst>
          </p:cNvPr>
          <p:cNvSpPr txBox="1"/>
          <p:nvPr/>
        </p:nvSpPr>
        <p:spPr>
          <a:xfrm>
            <a:off x="5851813" y="1473200"/>
            <a:ext cx="5938549" cy="2862322"/>
          </a:xfrm>
          <a:prstGeom prst="rect">
            <a:avLst/>
          </a:prstGeom>
          <a:noFill/>
        </p:spPr>
        <p:txBody>
          <a:bodyPr wrap="none" rtlCol="0">
            <a:spAutoFit/>
          </a:bodyPr>
          <a:lstStyle/>
          <a:p>
            <a:r>
              <a:rPr lang="en-US" sz="2000" b="1" dirty="0"/>
              <a:t>·    when you took the photo</a:t>
            </a:r>
          </a:p>
          <a:p>
            <a:endParaRPr lang="en-US" sz="2000" b="1" dirty="0"/>
          </a:p>
          <a:p>
            <a:r>
              <a:rPr lang="en-US" sz="2000" b="1" dirty="0"/>
              <a:t>·    what/who is in the photo</a:t>
            </a:r>
          </a:p>
          <a:p>
            <a:endParaRPr lang="en-US" sz="2000" b="1" dirty="0"/>
          </a:p>
          <a:p>
            <a:r>
              <a:rPr lang="en-US" sz="2000" b="1" dirty="0"/>
              <a:t>·    what is happening</a:t>
            </a:r>
          </a:p>
          <a:p>
            <a:endParaRPr lang="en-US" sz="2000" b="1" dirty="0"/>
          </a:p>
          <a:p>
            <a:r>
              <a:rPr lang="en-US" sz="2000" b="1" dirty="0"/>
              <a:t>·    why you keep the photo in your album</a:t>
            </a:r>
          </a:p>
          <a:p>
            <a:endParaRPr lang="en-US" sz="2000" b="1" dirty="0"/>
          </a:p>
          <a:p>
            <a:r>
              <a:rPr lang="en-US" sz="2000" b="1" dirty="0"/>
              <a:t>·    why you decided to show the picture to your friend</a:t>
            </a:r>
            <a:endParaRPr lang="ru-RU" sz="2000" b="1" dirty="0"/>
          </a:p>
        </p:txBody>
      </p:sp>
      <p:pic>
        <p:nvPicPr>
          <p:cNvPr id="2" name="Рисунок 1">
            <a:extLst>
              <a:ext uri="{FF2B5EF4-FFF2-40B4-BE49-F238E27FC236}">
                <a16:creationId xmlns:a16="http://schemas.microsoft.com/office/drawing/2014/main" id="{0EC45DBF-EC63-44D3-B9A9-1124A53560ED}"/>
              </a:ext>
            </a:extLst>
          </p:cNvPr>
          <p:cNvPicPr>
            <a:picLocks noChangeAspect="1"/>
          </p:cNvPicPr>
          <p:nvPr/>
        </p:nvPicPr>
        <p:blipFill>
          <a:blip r:embed="rId2"/>
          <a:stretch>
            <a:fillRect/>
          </a:stretch>
        </p:blipFill>
        <p:spPr>
          <a:xfrm>
            <a:off x="173567" y="1473200"/>
            <a:ext cx="4550833" cy="3793536"/>
          </a:xfrm>
          <a:prstGeom prst="rect">
            <a:avLst/>
          </a:prstGeom>
        </p:spPr>
      </p:pic>
    </p:spTree>
    <p:extLst>
      <p:ext uri="{BB962C8B-B14F-4D97-AF65-F5344CB8AC3E}">
        <p14:creationId xmlns:p14="http://schemas.microsoft.com/office/powerpoint/2010/main" val="4256619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3E4A18E-2AF8-45A9-AED1-FA27464BD494}"/>
              </a:ext>
            </a:extLst>
          </p:cNvPr>
          <p:cNvSpPr txBox="1"/>
          <p:nvPr/>
        </p:nvSpPr>
        <p:spPr>
          <a:xfrm>
            <a:off x="3800205" y="382011"/>
            <a:ext cx="4591590" cy="6001643"/>
          </a:xfrm>
          <a:prstGeom prst="rect">
            <a:avLst/>
          </a:prstGeom>
          <a:noFill/>
        </p:spPr>
        <p:txBody>
          <a:bodyPr wrap="square" rtlCol="0">
            <a:spAutoFit/>
          </a:bodyPr>
          <a:lstStyle/>
          <a:p>
            <a:pPr algn="just"/>
            <a:r>
              <a:rPr lang="en-US" sz="2400" b="1" dirty="0">
                <a:solidFill>
                  <a:srgbClr val="000000"/>
                </a:solidFill>
                <a:latin typeface="Arial" panose="020B0604020202020204" pitchFamily="34" charset="0"/>
              </a:rPr>
              <a:t>Study the two photographs. In 1.5 minutes be ready to compare and contrast the photographs:</a:t>
            </a:r>
            <a:endParaRPr lang="en-US" sz="2400" dirty="0">
              <a:solidFill>
                <a:srgbClr val="000000"/>
              </a:solidFill>
              <a:latin typeface="Arial" panose="020B0604020202020204" pitchFamily="34" charset="0"/>
            </a:endParaRPr>
          </a:p>
          <a:p>
            <a:pPr algn="just"/>
            <a:r>
              <a:rPr lang="en-US" sz="2400" dirty="0">
                <a:solidFill>
                  <a:srgbClr val="000000"/>
                </a:solidFill>
                <a:latin typeface="Arial" panose="020B0604020202020204" pitchFamily="34" charset="0"/>
              </a:rPr>
              <a:t> </a:t>
            </a:r>
          </a:p>
          <a:p>
            <a:r>
              <a:rPr lang="en-US" sz="2400" dirty="0">
                <a:solidFill>
                  <a:srgbClr val="000000"/>
                </a:solidFill>
                <a:latin typeface="Arial" panose="020B0604020202020204" pitchFamily="34" charset="0"/>
              </a:rPr>
              <a:t>give a brief description of the photos (action, location)</a:t>
            </a:r>
          </a:p>
          <a:p>
            <a:r>
              <a:rPr lang="en-US" sz="2400" dirty="0">
                <a:solidFill>
                  <a:srgbClr val="000000"/>
                </a:solidFill>
                <a:latin typeface="Arial" panose="020B0604020202020204" pitchFamily="34" charset="0"/>
              </a:rPr>
              <a:t>·       say what the pictures have in common</a:t>
            </a:r>
          </a:p>
          <a:p>
            <a:r>
              <a:rPr lang="en-US" sz="2400" dirty="0">
                <a:solidFill>
                  <a:srgbClr val="000000"/>
                </a:solidFill>
                <a:latin typeface="Arial" panose="020B0604020202020204" pitchFamily="34" charset="0"/>
              </a:rPr>
              <a:t>·       say in what way the pictures are different</a:t>
            </a:r>
          </a:p>
          <a:p>
            <a:r>
              <a:rPr lang="en-US" sz="2400" dirty="0">
                <a:solidFill>
                  <a:srgbClr val="000000"/>
                </a:solidFill>
                <a:latin typeface="Arial" panose="020B0604020202020204" pitchFamily="34" charset="0"/>
              </a:rPr>
              <a:t>·       say which of the activities presented in the pictures you’d prefer</a:t>
            </a:r>
          </a:p>
          <a:p>
            <a:r>
              <a:rPr lang="en-US" sz="2400" dirty="0">
                <a:solidFill>
                  <a:srgbClr val="000000"/>
                </a:solidFill>
                <a:latin typeface="Arial" panose="020B0604020202020204" pitchFamily="34" charset="0"/>
              </a:rPr>
              <a:t>·       explain why</a:t>
            </a:r>
          </a:p>
          <a:p>
            <a:pPr algn="just"/>
            <a:endParaRPr lang="en-US" sz="2400" dirty="0">
              <a:solidFill>
                <a:srgbClr val="000000"/>
              </a:solidFill>
              <a:latin typeface="Arial" panose="020B0604020202020204" pitchFamily="34" charset="0"/>
            </a:endParaRPr>
          </a:p>
        </p:txBody>
      </p:sp>
      <p:pic>
        <p:nvPicPr>
          <p:cNvPr id="4" name="Рисунок 3">
            <a:extLst>
              <a:ext uri="{FF2B5EF4-FFF2-40B4-BE49-F238E27FC236}">
                <a16:creationId xmlns:a16="http://schemas.microsoft.com/office/drawing/2014/main" id="{CB437692-351D-4634-BB1A-C04AFCD5D538}"/>
              </a:ext>
            </a:extLst>
          </p:cNvPr>
          <p:cNvPicPr>
            <a:picLocks noChangeAspect="1"/>
          </p:cNvPicPr>
          <p:nvPr/>
        </p:nvPicPr>
        <p:blipFill>
          <a:blip r:embed="rId2"/>
          <a:stretch>
            <a:fillRect/>
          </a:stretch>
        </p:blipFill>
        <p:spPr>
          <a:xfrm>
            <a:off x="254000" y="626534"/>
            <a:ext cx="3318933" cy="4385734"/>
          </a:xfrm>
          <a:prstGeom prst="rect">
            <a:avLst/>
          </a:prstGeom>
        </p:spPr>
      </p:pic>
      <p:pic>
        <p:nvPicPr>
          <p:cNvPr id="5" name="Рисунок 4">
            <a:extLst>
              <a:ext uri="{FF2B5EF4-FFF2-40B4-BE49-F238E27FC236}">
                <a16:creationId xmlns:a16="http://schemas.microsoft.com/office/drawing/2014/main" id="{E97E1490-37F1-4392-8672-2FCABD5851B8}"/>
              </a:ext>
            </a:extLst>
          </p:cNvPr>
          <p:cNvPicPr>
            <a:picLocks noChangeAspect="1"/>
          </p:cNvPicPr>
          <p:nvPr/>
        </p:nvPicPr>
        <p:blipFill>
          <a:blip r:embed="rId3"/>
          <a:stretch>
            <a:fillRect/>
          </a:stretch>
        </p:blipFill>
        <p:spPr>
          <a:xfrm>
            <a:off x="8906933" y="382011"/>
            <a:ext cx="3031067" cy="4630256"/>
          </a:xfrm>
          <a:prstGeom prst="rect">
            <a:avLst/>
          </a:prstGeom>
        </p:spPr>
      </p:pic>
    </p:spTree>
    <p:extLst>
      <p:ext uri="{BB962C8B-B14F-4D97-AF65-F5344CB8AC3E}">
        <p14:creationId xmlns:p14="http://schemas.microsoft.com/office/powerpoint/2010/main" val="399212890"/>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TotalTime>
  <Words>231</Words>
  <Application>Microsoft Office PowerPoint</Application>
  <PresentationFormat>Широкоэкранный</PresentationFormat>
  <Paragraphs>24</Paragraphs>
  <Slides>4</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4</vt:i4>
      </vt:variant>
    </vt:vector>
  </HeadingPairs>
  <TitlesOfParts>
    <vt:vector size="8" baseType="lpstr">
      <vt:lpstr>Arial</vt:lpstr>
      <vt:lpstr>Calibri</vt:lpstr>
      <vt:lpstr>Calibri Light</vt:lpstr>
      <vt:lpstr>Тема Office</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Юлия Лебедева</dc:creator>
  <cp:lastModifiedBy>Юлия Лебедева</cp:lastModifiedBy>
  <cp:revision>14</cp:revision>
  <dcterms:created xsi:type="dcterms:W3CDTF">2020-05-19T12:26:37Z</dcterms:created>
  <dcterms:modified xsi:type="dcterms:W3CDTF">2020-06-09T18:54:08Z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117467</vt:lpwstr>
  </property>
  <property fmtid="{D5CDD505-2E9C-101B-9397-08002B2CF9AE}" name="NXPowerLiteSettings" pid="3">
    <vt:lpwstr>C7000400038000</vt:lpwstr>
  </property>
  <property fmtid="{D5CDD505-2E9C-101B-9397-08002B2CF9AE}" name="NXPowerLiteVersion" pid="4">
    <vt:lpwstr>S9.0.3</vt:lpwstr>
  </property>
</Properties>
</file>